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333" r:id="rId13"/>
    <p:sldId id="266" r:id="rId14"/>
    <p:sldId id="265" r:id="rId15"/>
    <p:sldId id="276" r:id="rId16"/>
    <p:sldId id="303" r:id="rId17"/>
    <p:sldId id="293" r:id="rId18"/>
    <p:sldId id="284" r:id="rId19"/>
    <p:sldId id="269" r:id="rId20"/>
    <p:sldId id="304" r:id="rId21"/>
    <p:sldId id="305" r:id="rId22"/>
    <p:sldId id="307" r:id="rId23"/>
    <p:sldId id="306" r:id="rId24"/>
    <p:sldId id="308" r:id="rId25"/>
    <p:sldId id="270" r:id="rId26"/>
    <p:sldId id="309" r:id="rId27"/>
    <p:sldId id="310" r:id="rId28"/>
    <p:sldId id="311" r:id="rId29"/>
    <p:sldId id="312" r:id="rId30"/>
    <p:sldId id="314" r:id="rId31"/>
    <p:sldId id="313" r:id="rId32"/>
    <p:sldId id="315" r:id="rId33"/>
    <p:sldId id="316" r:id="rId34"/>
    <p:sldId id="317" r:id="rId35"/>
    <p:sldId id="294" r:id="rId36"/>
    <p:sldId id="296" r:id="rId37"/>
    <p:sldId id="318" r:id="rId38"/>
    <p:sldId id="319" r:id="rId39"/>
    <p:sldId id="321" r:id="rId40"/>
    <p:sldId id="322" r:id="rId41"/>
    <p:sldId id="323" r:id="rId42"/>
    <p:sldId id="324" r:id="rId43"/>
    <p:sldId id="288" r:id="rId44"/>
    <p:sldId id="289" r:id="rId45"/>
    <p:sldId id="334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7" d="100"/>
          <a:sy n="57" d="100"/>
        </p:scale>
        <p:origin x="118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4460ED-A633-48F4-959A-A2BA52F2F393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A3DEC80-5C3B-4CFC-85AC-9A8AE2AFF9CC}">
      <dgm:prSet phldrT="[Texte]"/>
      <dgm:spPr/>
      <dgm:t>
        <a:bodyPr/>
        <a:lstStyle/>
        <a:p>
          <a:r>
            <a:rPr lang="fr-FR" dirty="0"/>
            <a:t>API </a:t>
          </a:r>
          <a:r>
            <a:rPr lang="fr-FR" dirty="0" err="1"/>
            <a:t>request</a:t>
          </a:r>
          <a:endParaRPr lang="fr-FR" dirty="0"/>
        </a:p>
      </dgm:t>
    </dgm:pt>
    <dgm:pt modelId="{59F81430-1B77-40D8-B413-E90494B1B5C6}" type="parTrans" cxnId="{73C26CAC-0A6E-4C73-988C-F729F5E3EB5E}">
      <dgm:prSet/>
      <dgm:spPr/>
      <dgm:t>
        <a:bodyPr/>
        <a:lstStyle/>
        <a:p>
          <a:endParaRPr lang="fr-FR"/>
        </a:p>
      </dgm:t>
    </dgm:pt>
    <dgm:pt modelId="{681C3790-FBAC-4CF2-9359-FCF71F6400F3}" type="sibTrans" cxnId="{73C26CAC-0A6E-4C73-988C-F729F5E3EB5E}">
      <dgm:prSet/>
      <dgm:spPr/>
      <dgm:t>
        <a:bodyPr/>
        <a:lstStyle/>
        <a:p>
          <a:endParaRPr lang="fr-FR"/>
        </a:p>
      </dgm:t>
    </dgm:pt>
    <dgm:pt modelId="{39F1FE10-A217-4F00-97E2-4C06E00E49CD}">
      <dgm:prSet phldrT="[Texte]"/>
      <dgm:spPr/>
      <dgm:t>
        <a:bodyPr/>
        <a:lstStyle/>
        <a:p>
          <a:r>
            <a:rPr lang="fr-FR" dirty="0" err="1"/>
            <a:t>Json</a:t>
          </a:r>
          <a:r>
            <a:rPr lang="fr-FR" dirty="0"/>
            <a:t> </a:t>
          </a:r>
          <a:r>
            <a:rPr lang="fr-FR" dirty="0" err="1"/>
            <a:t>decode</a:t>
          </a:r>
          <a:endParaRPr lang="fr-FR" dirty="0"/>
        </a:p>
      </dgm:t>
    </dgm:pt>
    <dgm:pt modelId="{8DFF0D9A-046A-40DE-AF94-513F7D39792D}" type="parTrans" cxnId="{6C55E02E-49BF-4EBA-9458-2219C36FCA2C}">
      <dgm:prSet/>
      <dgm:spPr/>
      <dgm:t>
        <a:bodyPr/>
        <a:lstStyle/>
        <a:p>
          <a:endParaRPr lang="fr-FR"/>
        </a:p>
      </dgm:t>
    </dgm:pt>
    <dgm:pt modelId="{39DD2100-D371-44FF-BA50-FE05BF7EDA38}" type="sibTrans" cxnId="{6C55E02E-49BF-4EBA-9458-2219C36FCA2C}">
      <dgm:prSet/>
      <dgm:spPr/>
      <dgm:t>
        <a:bodyPr/>
        <a:lstStyle/>
        <a:p>
          <a:endParaRPr lang="fr-FR"/>
        </a:p>
      </dgm:t>
    </dgm:pt>
    <dgm:pt modelId="{53D7CB27-4B18-484A-ABFF-FBB745151969}">
      <dgm:prSet phldrT="[Texte]"/>
      <dgm:spPr/>
      <dgm:t>
        <a:bodyPr/>
        <a:lstStyle/>
        <a:p>
          <a:r>
            <a:rPr lang="fr-FR" dirty="0" err="1"/>
            <a:t>Dataframe</a:t>
          </a:r>
          <a:r>
            <a:rPr lang="fr-FR" dirty="0"/>
            <a:t> </a:t>
          </a:r>
          <a:r>
            <a:rPr lang="fr-FR" dirty="0" err="1"/>
            <a:t>creation</a:t>
          </a:r>
          <a:endParaRPr lang="fr-FR" dirty="0"/>
        </a:p>
      </dgm:t>
    </dgm:pt>
    <dgm:pt modelId="{838E8991-393F-44B4-82C1-0543FFEE841C}" type="parTrans" cxnId="{FE2D8F07-3805-43DB-B3A9-04B0E22341B3}">
      <dgm:prSet/>
      <dgm:spPr/>
      <dgm:t>
        <a:bodyPr/>
        <a:lstStyle/>
        <a:p>
          <a:endParaRPr lang="fr-FR"/>
        </a:p>
      </dgm:t>
    </dgm:pt>
    <dgm:pt modelId="{58BFE306-BAE2-4C64-9C33-6F7C136C86DD}" type="sibTrans" cxnId="{FE2D8F07-3805-43DB-B3A9-04B0E22341B3}">
      <dgm:prSet/>
      <dgm:spPr/>
      <dgm:t>
        <a:bodyPr/>
        <a:lstStyle/>
        <a:p>
          <a:endParaRPr lang="fr-FR"/>
        </a:p>
      </dgm:t>
    </dgm:pt>
    <dgm:pt modelId="{2109E4B0-9501-4ED9-8258-856956F3AA17}">
      <dgm:prSet phldrT="[Texte]"/>
      <dgm:spPr/>
      <dgm:t>
        <a:bodyPr/>
        <a:lstStyle/>
        <a:p>
          <a:r>
            <a:rPr lang="fr-FR" dirty="0"/>
            <a:t>Info </a:t>
          </a:r>
          <a:r>
            <a:rPr lang="fr-FR" dirty="0" err="1"/>
            <a:t>request</a:t>
          </a:r>
          <a:r>
            <a:rPr lang="fr-FR" dirty="0"/>
            <a:t> API</a:t>
          </a:r>
        </a:p>
      </dgm:t>
    </dgm:pt>
    <dgm:pt modelId="{89B9C4DB-1391-469D-AE56-6DD9A7C28D8B}" type="parTrans" cxnId="{07D04C14-0DBE-46B5-894D-C94366F489C2}">
      <dgm:prSet/>
      <dgm:spPr/>
      <dgm:t>
        <a:bodyPr/>
        <a:lstStyle/>
        <a:p>
          <a:endParaRPr lang="fr-FR"/>
        </a:p>
      </dgm:t>
    </dgm:pt>
    <dgm:pt modelId="{D1ABD776-AF2D-46C7-B534-9857353E7A69}" type="sibTrans" cxnId="{07D04C14-0DBE-46B5-894D-C94366F489C2}">
      <dgm:prSet/>
      <dgm:spPr/>
      <dgm:t>
        <a:bodyPr/>
        <a:lstStyle/>
        <a:p>
          <a:endParaRPr lang="fr-FR"/>
        </a:p>
      </dgm:t>
    </dgm:pt>
    <dgm:pt modelId="{F3F985A1-D1ED-41FA-A560-F84A262CE102}">
      <dgm:prSet phldrT="[Texte]"/>
      <dgm:spPr/>
      <dgm:t>
        <a:bodyPr/>
        <a:lstStyle/>
        <a:p>
          <a:r>
            <a:rPr lang="fr-FR" dirty="0"/>
            <a:t>Data </a:t>
          </a:r>
          <a:r>
            <a:rPr lang="fr-FR" dirty="0" err="1"/>
            <a:t>filtering</a:t>
          </a:r>
          <a:endParaRPr lang="fr-FR" dirty="0"/>
        </a:p>
      </dgm:t>
    </dgm:pt>
    <dgm:pt modelId="{F49B3228-0596-4FEB-BE45-3A0FC74CF84B}" type="parTrans" cxnId="{0B17C30C-02ED-48EC-8DFA-667F9A979F07}">
      <dgm:prSet/>
      <dgm:spPr/>
      <dgm:t>
        <a:bodyPr/>
        <a:lstStyle/>
        <a:p>
          <a:endParaRPr lang="fr-FR"/>
        </a:p>
      </dgm:t>
    </dgm:pt>
    <dgm:pt modelId="{68FD3761-EA02-466A-8D8E-AC82E68702BA}" type="sibTrans" cxnId="{0B17C30C-02ED-48EC-8DFA-667F9A979F07}">
      <dgm:prSet/>
      <dgm:spPr/>
      <dgm:t>
        <a:bodyPr/>
        <a:lstStyle/>
        <a:p>
          <a:endParaRPr lang="fr-FR"/>
        </a:p>
      </dgm:t>
    </dgm:pt>
    <dgm:pt modelId="{E5B4A065-4079-4791-ABFA-0E1C9CD40388}">
      <dgm:prSet phldrT="[Texte]"/>
      <dgm:spPr/>
      <dgm:t>
        <a:bodyPr/>
        <a:lstStyle/>
        <a:p>
          <a:r>
            <a:rPr lang="fr-FR" dirty="0"/>
            <a:t>Export to csv</a:t>
          </a:r>
        </a:p>
      </dgm:t>
    </dgm:pt>
    <dgm:pt modelId="{BBF86F19-1920-486D-BF25-D95C88D796B6}" type="parTrans" cxnId="{F6205566-DF86-4EFF-AD63-1CC0C2C6D797}">
      <dgm:prSet/>
      <dgm:spPr/>
      <dgm:t>
        <a:bodyPr/>
        <a:lstStyle/>
        <a:p>
          <a:endParaRPr lang="fr-FR"/>
        </a:p>
      </dgm:t>
    </dgm:pt>
    <dgm:pt modelId="{44129FBF-974C-41C8-9095-D45AEFF6E839}" type="sibTrans" cxnId="{F6205566-DF86-4EFF-AD63-1CC0C2C6D797}">
      <dgm:prSet/>
      <dgm:spPr/>
      <dgm:t>
        <a:bodyPr/>
        <a:lstStyle/>
        <a:p>
          <a:endParaRPr lang="fr-FR"/>
        </a:p>
      </dgm:t>
    </dgm:pt>
    <dgm:pt modelId="{900F6C35-2CAD-4365-98C6-70BBCD63619C}">
      <dgm:prSet phldrT="[Texte]"/>
      <dgm:spPr/>
      <dgm:t>
        <a:bodyPr/>
        <a:lstStyle/>
        <a:p>
          <a:r>
            <a:rPr lang="fr-FR" dirty="0"/>
            <a:t>Data </a:t>
          </a:r>
          <a:r>
            <a:rPr lang="fr-FR" dirty="0" err="1"/>
            <a:t>cleaning</a:t>
          </a:r>
          <a:endParaRPr lang="fr-FR" dirty="0"/>
        </a:p>
      </dgm:t>
    </dgm:pt>
    <dgm:pt modelId="{65973C5F-18DD-4B45-90EE-86649C4EA5B4}" type="parTrans" cxnId="{62060867-2066-4E58-BB0C-0FD2F9F09E76}">
      <dgm:prSet/>
      <dgm:spPr/>
      <dgm:t>
        <a:bodyPr/>
        <a:lstStyle/>
        <a:p>
          <a:endParaRPr lang="fr-FR"/>
        </a:p>
      </dgm:t>
    </dgm:pt>
    <dgm:pt modelId="{493D39E8-476E-4A51-8F77-444BEB6B1FB6}" type="sibTrans" cxnId="{62060867-2066-4E58-BB0C-0FD2F9F09E76}">
      <dgm:prSet/>
      <dgm:spPr/>
      <dgm:t>
        <a:bodyPr/>
        <a:lstStyle/>
        <a:p>
          <a:endParaRPr lang="fr-FR"/>
        </a:p>
      </dgm:t>
    </dgm:pt>
    <dgm:pt modelId="{1E975552-8385-4295-8EA1-C060F031C335}" type="pres">
      <dgm:prSet presAssocID="{924460ED-A633-48F4-959A-A2BA52F2F393}" presName="diagram" presStyleCnt="0">
        <dgm:presLayoutVars>
          <dgm:dir/>
          <dgm:resizeHandles val="exact"/>
        </dgm:presLayoutVars>
      </dgm:prSet>
      <dgm:spPr/>
    </dgm:pt>
    <dgm:pt modelId="{86C741FB-91EB-45BF-BBED-1E67117A209F}" type="pres">
      <dgm:prSet presAssocID="{3A3DEC80-5C3B-4CFC-85AC-9A8AE2AFF9CC}" presName="node" presStyleLbl="node1" presStyleIdx="0" presStyleCnt="7">
        <dgm:presLayoutVars>
          <dgm:bulletEnabled val="1"/>
        </dgm:presLayoutVars>
      </dgm:prSet>
      <dgm:spPr/>
    </dgm:pt>
    <dgm:pt modelId="{C61A08F5-D3C8-4372-930E-9D0A4597E483}" type="pres">
      <dgm:prSet presAssocID="{681C3790-FBAC-4CF2-9359-FCF71F6400F3}" presName="sibTrans" presStyleLbl="sibTrans2D1" presStyleIdx="0" presStyleCnt="6"/>
      <dgm:spPr/>
    </dgm:pt>
    <dgm:pt modelId="{6A371732-2FE1-492B-90D4-6A5BDB8A0F8B}" type="pres">
      <dgm:prSet presAssocID="{681C3790-FBAC-4CF2-9359-FCF71F6400F3}" presName="connectorText" presStyleLbl="sibTrans2D1" presStyleIdx="0" presStyleCnt="6"/>
      <dgm:spPr/>
    </dgm:pt>
    <dgm:pt modelId="{79FC1D4F-B6B2-441B-8FF8-DD2B1F5EFE31}" type="pres">
      <dgm:prSet presAssocID="{39F1FE10-A217-4F00-97E2-4C06E00E49CD}" presName="node" presStyleLbl="node1" presStyleIdx="1" presStyleCnt="7">
        <dgm:presLayoutVars>
          <dgm:bulletEnabled val="1"/>
        </dgm:presLayoutVars>
      </dgm:prSet>
      <dgm:spPr/>
    </dgm:pt>
    <dgm:pt modelId="{B7772F94-985E-413D-AD65-533B4EC43F29}" type="pres">
      <dgm:prSet presAssocID="{39DD2100-D371-44FF-BA50-FE05BF7EDA38}" presName="sibTrans" presStyleLbl="sibTrans2D1" presStyleIdx="1" presStyleCnt="6"/>
      <dgm:spPr/>
    </dgm:pt>
    <dgm:pt modelId="{E56FBBC4-D639-4979-A2A3-6C0DDE65A2CA}" type="pres">
      <dgm:prSet presAssocID="{39DD2100-D371-44FF-BA50-FE05BF7EDA38}" presName="connectorText" presStyleLbl="sibTrans2D1" presStyleIdx="1" presStyleCnt="6"/>
      <dgm:spPr/>
    </dgm:pt>
    <dgm:pt modelId="{9A679205-B37F-46E5-9F1B-53BDB745085A}" type="pres">
      <dgm:prSet presAssocID="{53D7CB27-4B18-484A-ABFF-FBB745151969}" presName="node" presStyleLbl="node1" presStyleIdx="2" presStyleCnt="7">
        <dgm:presLayoutVars>
          <dgm:bulletEnabled val="1"/>
        </dgm:presLayoutVars>
      </dgm:prSet>
      <dgm:spPr/>
    </dgm:pt>
    <dgm:pt modelId="{994A6925-B5F0-494A-B2B5-CBF3DDC9CC70}" type="pres">
      <dgm:prSet presAssocID="{58BFE306-BAE2-4C64-9C33-6F7C136C86DD}" presName="sibTrans" presStyleLbl="sibTrans2D1" presStyleIdx="2" presStyleCnt="6"/>
      <dgm:spPr/>
    </dgm:pt>
    <dgm:pt modelId="{C91310B1-6648-431B-A6FB-D8E5108DAB65}" type="pres">
      <dgm:prSet presAssocID="{58BFE306-BAE2-4C64-9C33-6F7C136C86DD}" presName="connectorText" presStyleLbl="sibTrans2D1" presStyleIdx="2" presStyleCnt="6"/>
      <dgm:spPr/>
    </dgm:pt>
    <dgm:pt modelId="{470939AC-E7A0-462F-8C56-DB1C982A19A3}" type="pres">
      <dgm:prSet presAssocID="{2109E4B0-9501-4ED9-8258-856956F3AA17}" presName="node" presStyleLbl="node1" presStyleIdx="3" presStyleCnt="7">
        <dgm:presLayoutVars>
          <dgm:bulletEnabled val="1"/>
        </dgm:presLayoutVars>
      </dgm:prSet>
      <dgm:spPr/>
    </dgm:pt>
    <dgm:pt modelId="{43A8F857-FA9F-4B7A-A350-D71BD44581F1}" type="pres">
      <dgm:prSet presAssocID="{D1ABD776-AF2D-46C7-B534-9857353E7A69}" presName="sibTrans" presStyleLbl="sibTrans2D1" presStyleIdx="3" presStyleCnt="6"/>
      <dgm:spPr/>
    </dgm:pt>
    <dgm:pt modelId="{CCFC998C-5754-448F-919F-7D3EE5ABC13D}" type="pres">
      <dgm:prSet presAssocID="{D1ABD776-AF2D-46C7-B534-9857353E7A69}" presName="connectorText" presStyleLbl="sibTrans2D1" presStyleIdx="3" presStyleCnt="6"/>
      <dgm:spPr/>
    </dgm:pt>
    <dgm:pt modelId="{6835ABFD-1275-4328-8B56-B9021A2E8AF2}" type="pres">
      <dgm:prSet presAssocID="{F3F985A1-D1ED-41FA-A560-F84A262CE102}" presName="node" presStyleLbl="node1" presStyleIdx="4" presStyleCnt="7">
        <dgm:presLayoutVars>
          <dgm:bulletEnabled val="1"/>
        </dgm:presLayoutVars>
      </dgm:prSet>
      <dgm:spPr/>
    </dgm:pt>
    <dgm:pt modelId="{5C0B58B5-2646-4713-A885-8B78B6F5FC72}" type="pres">
      <dgm:prSet presAssocID="{68FD3761-EA02-466A-8D8E-AC82E68702BA}" presName="sibTrans" presStyleLbl="sibTrans2D1" presStyleIdx="4" presStyleCnt="6"/>
      <dgm:spPr/>
    </dgm:pt>
    <dgm:pt modelId="{351DC49B-E069-444E-AED1-C3116688539D}" type="pres">
      <dgm:prSet presAssocID="{68FD3761-EA02-466A-8D8E-AC82E68702BA}" presName="connectorText" presStyleLbl="sibTrans2D1" presStyleIdx="4" presStyleCnt="6"/>
      <dgm:spPr/>
    </dgm:pt>
    <dgm:pt modelId="{7A7780E5-A0CE-416C-86D4-0D40BA6EF218}" type="pres">
      <dgm:prSet presAssocID="{900F6C35-2CAD-4365-98C6-70BBCD63619C}" presName="node" presStyleLbl="node1" presStyleIdx="5" presStyleCnt="7">
        <dgm:presLayoutVars>
          <dgm:bulletEnabled val="1"/>
        </dgm:presLayoutVars>
      </dgm:prSet>
      <dgm:spPr/>
    </dgm:pt>
    <dgm:pt modelId="{6CCFDA46-BE29-412B-ADA6-02DD16A299B9}" type="pres">
      <dgm:prSet presAssocID="{493D39E8-476E-4A51-8F77-444BEB6B1FB6}" presName="sibTrans" presStyleLbl="sibTrans2D1" presStyleIdx="5" presStyleCnt="6"/>
      <dgm:spPr/>
    </dgm:pt>
    <dgm:pt modelId="{31363490-4557-4941-BED3-03E4F67F184A}" type="pres">
      <dgm:prSet presAssocID="{493D39E8-476E-4A51-8F77-444BEB6B1FB6}" presName="connectorText" presStyleLbl="sibTrans2D1" presStyleIdx="5" presStyleCnt="6"/>
      <dgm:spPr/>
    </dgm:pt>
    <dgm:pt modelId="{B13506CE-84CF-42D7-BB73-EFDF59D04F9F}" type="pres">
      <dgm:prSet presAssocID="{E5B4A065-4079-4791-ABFA-0E1C9CD40388}" presName="node" presStyleLbl="node1" presStyleIdx="6" presStyleCnt="7">
        <dgm:presLayoutVars>
          <dgm:bulletEnabled val="1"/>
        </dgm:presLayoutVars>
      </dgm:prSet>
      <dgm:spPr/>
    </dgm:pt>
  </dgm:ptLst>
  <dgm:cxnLst>
    <dgm:cxn modelId="{05024F01-5AD4-45B9-AF09-7A4F73B8B91D}" type="presOf" srcId="{D1ABD776-AF2D-46C7-B534-9857353E7A69}" destId="{CCFC998C-5754-448F-919F-7D3EE5ABC13D}" srcOrd="1" destOrd="0" presId="urn:microsoft.com/office/officeart/2005/8/layout/process5"/>
    <dgm:cxn modelId="{FE2D8F07-3805-43DB-B3A9-04B0E22341B3}" srcId="{924460ED-A633-48F4-959A-A2BA52F2F393}" destId="{53D7CB27-4B18-484A-ABFF-FBB745151969}" srcOrd="2" destOrd="0" parTransId="{838E8991-393F-44B4-82C1-0543FFEE841C}" sibTransId="{58BFE306-BAE2-4C64-9C33-6F7C136C86DD}"/>
    <dgm:cxn modelId="{0B17C30C-02ED-48EC-8DFA-667F9A979F07}" srcId="{924460ED-A633-48F4-959A-A2BA52F2F393}" destId="{F3F985A1-D1ED-41FA-A560-F84A262CE102}" srcOrd="4" destOrd="0" parTransId="{F49B3228-0596-4FEB-BE45-3A0FC74CF84B}" sibTransId="{68FD3761-EA02-466A-8D8E-AC82E68702BA}"/>
    <dgm:cxn modelId="{07D04C14-0DBE-46B5-894D-C94366F489C2}" srcId="{924460ED-A633-48F4-959A-A2BA52F2F393}" destId="{2109E4B0-9501-4ED9-8258-856956F3AA17}" srcOrd="3" destOrd="0" parTransId="{89B9C4DB-1391-469D-AE56-6DD9A7C28D8B}" sibTransId="{D1ABD776-AF2D-46C7-B534-9857353E7A69}"/>
    <dgm:cxn modelId="{BB37222C-E016-4833-BEBA-2D431B93D7E6}" type="presOf" srcId="{F3F985A1-D1ED-41FA-A560-F84A262CE102}" destId="{6835ABFD-1275-4328-8B56-B9021A2E8AF2}" srcOrd="0" destOrd="0" presId="urn:microsoft.com/office/officeart/2005/8/layout/process5"/>
    <dgm:cxn modelId="{6C55E02E-49BF-4EBA-9458-2219C36FCA2C}" srcId="{924460ED-A633-48F4-959A-A2BA52F2F393}" destId="{39F1FE10-A217-4F00-97E2-4C06E00E49CD}" srcOrd="1" destOrd="0" parTransId="{8DFF0D9A-046A-40DE-AF94-513F7D39792D}" sibTransId="{39DD2100-D371-44FF-BA50-FE05BF7EDA38}"/>
    <dgm:cxn modelId="{2480E533-55BA-446D-B906-00970EAC4490}" type="presOf" srcId="{D1ABD776-AF2D-46C7-B534-9857353E7A69}" destId="{43A8F857-FA9F-4B7A-A350-D71BD44581F1}" srcOrd="0" destOrd="0" presId="urn:microsoft.com/office/officeart/2005/8/layout/process5"/>
    <dgm:cxn modelId="{FBC9B862-D7AE-4A23-B963-F71FE7466403}" type="presOf" srcId="{58BFE306-BAE2-4C64-9C33-6F7C136C86DD}" destId="{994A6925-B5F0-494A-B2B5-CBF3DDC9CC70}" srcOrd="0" destOrd="0" presId="urn:microsoft.com/office/officeart/2005/8/layout/process5"/>
    <dgm:cxn modelId="{F6205566-DF86-4EFF-AD63-1CC0C2C6D797}" srcId="{924460ED-A633-48F4-959A-A2BA52F2F393}" destId="{E5B4A065-4079-4791-ABFA-0E1C9CD40388}" srcOrd="6" destOrd="0" parTransId="{BBF86F19-1920-486D-BF25-D95C88D796B6}" sibTransId="{44129FBF-974C-41C8-9095-D45AEFF6E839}"/>
    <dgm:cxn modelId="{62060867-2066-4E58-BB0C-0FD2F9F09E76}" srcId="{924460ED-A633-48F4-959A-A2BA52F2F393}" destId="{900F6C35-2CAD-4365-98C6-70BBCD63619C}" srcOrd="5" destOrd="0" parTransId="{65973C5F-18DD-4B45-90EE-86649C4EA5B4}" sibTransId="{493D39E8-476E-4A51-8F77-444BEB6B1FB6}"/>
    <dgm:cxn modelId="{45FCFD67-6872-4301-8544-86CC74988187}" type="presOf" srcId="{2109E4B0-9501-4ED9-8258-856956F3AA17}" destId="{470939AC-E7A0-462F-8C56-DB1C982A19A3}" srcOrd="0" destOrd="0" presId="urn:microsoft.com/office/officeart/2005/8/layout/process5"/>
    <dgm:cxn modelId="{B3A3274B-8FE4-4B68-8B33-5FEC5E2AA42B}" type="presOf" srcId="{58BFE306-BAE2-4C64-9C33-6F7C136C86DD}" destId="{C91310B1-6648-431B-A6FB-D8E5108DAB65}" srcOrd="1" destOrd="0" presId="urn:microsoft.com/office/officeart/2005/8/layout/process5"/>
    <dgm:cxn modelId="{B76EC773-618A-4652-9688-7907BD8D88A5}" type="presOf" srcId="{681C3790-FBAC-4CF2-9359-FCF71F6400F3}" destId="{6A371732-2FE1-492B-90D4-6A5BDB8A0F8B}" srcOrd="1" destOrd="0" presId="urn:microsoft.com/office/officeart/2005/8/layout/process5"/>
    <dgm:cxn modelId="{9BB60B77-F181-48B8-A108-29819F03B4ED}" type="presOf" srcId="{493D39E8-476E-4A51-8F77-444BEB6B1FB6}" destId="{31363490-4557-4941-BED3-03E4F67F184A}" srcOrd="1" destOrd="0" presId="urn:microsoft.com/office/officeart/2005/8/layout/process5"/>
    <dgm:cxn modelId="{11086280-6AB7-43C5-9BFE-D4D612B39384}" type="presOf" srcId="{68FD3761-EA02-466A-8D8E-AC82E68702BA}" destId="{351DC49B-E069-444E-AED1-C3116688539D}" srcOrd="1" destOrd="0" presId="urn:microsoft.com/office/officeart/2005/8/layout/process5"/>
    <dgm:cxn modelId="{40A17984-7467-4AB9-8EEC-3C0FD859675A}" type="presOf" srcId="{39DD2100-D371-44FF-BA50-FE05BF7EDA38}" destId="{B7772F94-985E-413D-AD65-533B4EC43F29}" srcOrd="0" destOrd="0" presId="urn:microsoft.com/office/officeart/2005/8/layout/process5"/>
    <dgm:cxn modelId="{E1233A93-0747-4971-AC72-DBE195A6F956}" type="presOf" srcId="{53D7CB27-4B18-484A-ABFF-FBB745151969}" destId="{9A679205-B37F-46E5-9F1B-53BDB745085A}" srcOrd="0" destOrd="0" presId="urn:microsoft.com/office/officeart/2005/8/layout/process5"/>
    <dgm:cxn modelId="{73C26CAC-0A6E-4C73-988C-F729F5E3EB5E}" srcId="{924460ED-A633-48F4-959A-A2BA52F2F393}" destId="{3A3DEC80-5C3B-4CFC-85AC-9A8AE2AFF9CC}" srcOrd="0" destOrd="0" parTransId="{59F81430-1B77-40D8-B413-E90494B1B5C6}" sibTransId="{681C3790-FBAC-4CF2-9359-FCF71F6400F3}"/>
    <dgm:cxn modelId="{412826B0-FF9B-4BDE-9E83-885197861A0B}" type="presOf" srcId="{900F6C35-2CAD-4365-98C6-70BBCD63619C}" destId="{7A7780E5-A0CE-416C-86D4-0D40BA6EF218}" srcOrd="0" destOrd="0" presId="urn:microsoft.com/office/officeart/2005/8/layout/process5"/>
    <dgm:cxn modelId="{D75749B6-7CA7-4211-B6FC-C97A80A35BA0}" type="presOf" srcId="{39DD2100-D371-44FF-BA50-FE05BF7EDA38}" destId="{E56FBBC4-D639-4979-A2A3-6C0DDE65A2CA}" srcOrd="1" destOrd="0" presId="urn:microsoft.com/office/officeart/2005/8/layout/process5"/>
    <dgm:cxn modelId="{1259BAC3-9EED-47B0-85AF-0B677E904803}" type="presOf" srcId="{3A3DEC80-5C3B-4CFC-85AC-9A8AE2AFF9CC}" destId="{86C741FB-91EB-45BF-BBED-1E67117A209F}" srcOrd="0" destOrd="0" presId="urn:microsoft.com/office/officeart/2005/8/layout/process5"/>
    <dgm:cxn modelId="{41FA47D3-E76E-47D5-A2C9-4F1676010ABD}" type="presOf" srcId="{E5B4A065-4079-4791-ABFA-0E1C9CD40388}" destId="{B13506CE-84CF-42D7-BB73-EFDF59D04F9F}" srcOrd="0" destOrd="0" presId="urn:microsoft.com/office/officeart/2005/8/layout/process5"/>
    <dgm:cxn modelId="{49C71CE0-EF74-43C4-8E2C-05FDAC6A2F77}" type="presOf" srcId="{39F1FE10-A217-4F00-97E2-4C06E00E49CD}" destId="{79FC1D4F-B6B2-441B-8FF8-DD2B1F5EFE31}" srcOrd="0" destOrd="0" presId="urn:microsoft.com/office/officeart/2005/8/layout/process5"/>
    <dgm:cxn modelId="{B5DF42F0-F73C-4CBD-A623-55668E75F6CC}" type="presOf" srcId="{68FD3761-EA02-466A-8D8E-AC82E68702BA}" destId="{5C0B58B5-2646-4713-A885-8B78B6F5FC72}" srcOrd="0" destOrd="0" presId="urn:microsoft.com/office/officeart/2005/8/layout/process5"/>
    <dgm:cxn modelId="{9F2A26F8-65AD-489F-9382-3285EA9B937F}" type="presOf" srcId="{924460ED-A633-48F4-959A-A2BA52F2F393}" destId="{1E975552-8385-4295-8EA1-C060F031C335}" srcOrd="0" destOrd="0" presId="urn:microsoft.com/office/officeart/2005/8/layout/process5"/>
    <dgm:cxn modelId="{954B84FA-B48A-4DE6-B37A-651748EB3DDA}" type="presOf" srcId="{493D39E8-476E-4A51-8F77-444BEB6B1FB6}" destId="{6CCFDA46-BE29-412B-ADA6-02DD16A299B9}" srcOrd="0" destOrd="0" presId="urn:microsoft.com/office/officeart/2005/8/layout/process5"/>
    <dgm:cxn modelId="{072406FE-37F9-453E-8AF1-C23951D72F5B}" type="presOf" srcId="{681C3790-FBAC-4CF2-9359-FCF71F6400F3}" destId="{C61A08F5-D3C8-4372-930E-9D0A4597E483}" srcOrd="0" destOrd="0" presId="urn:microsoft.com/office/officeart/2005/8/layout/process5"/>
    <dgm:cxn modelId="{A05C2646-3502-4415-9DB1-101A349853BB}" type="presParOf" srcId="{1E975552-8385-4295-8EA1-C060F031C335}" destId="{86C741FB-91EB-45BF-BBED-1E67117A209F}" srcOrd="0" destOrd="0" presId="urn:microsoft.com/office/officeart/2005/8/layout/process5"/>
    <dgm:cxn modelId="{0F83DE93-9BDF-422E-9C52-831D484A944F}" type="presParOf" srcId="{1E975552-8385-4295-8EA1-C060F031C335}" destId="{C61A08F5-D3C8-4372-930E-9D0A4597E483}" srcOrd="1" destOrd="0" presId="urn:microsoft.com/office/officeart/2005/8/layout/process5"/>
    <dgm:cxn modelId="{133AEF87-EA2D-436D-9908-6F2D15997A01}" type="presParOf" srcId="{C61A08F5-D3C8-4372-930E-9D0A4597E483}" destId="{6A371732-2FE1-492B-90D4-6A5BDB8A0F8B}" srcOrd="0" destOrd="0" presId="urn:microsoft.com/office/officeart/2005/8/layout/process5"/>
    <dgm:cxn modelId="{C393B8C5-55C3-46BD-8260-6BCE9B573491}" type="presParOf" srcId="{1E975552-8385-4295-8EA1-C060F031C335}" destId="{79FC1D4F-B6B2-441B-8FF8-DD2B1F5EFE31}" srcOrd="2" destOrd="0" presId="urn:microsoft.com/office/officeart/2005/8/layout/process5"/>
    <dgm:cxn modelId="{294229C9-EA54-464F-BD6B-46968533C0F6}" type="presParOf" srcId="{1E975552-8385-4295-8EA1-C060F031C335}" destId="{B7772F94-985E-413D-AD65-533B4EC43F29}" srcOrd="3" destOrd="0" presId="urn:microsoft.com/office/officeart/2005/8/layout/process5"/>
    <dgm:cxn modelId="{5DFDCC04-8BFD-4AD9-B2C1-DDAADA6EF443}" type="presParOf" srcId="{B7772F94-985E-413D-AD65-533B4EC43F29}" destId="{E56FBBC4-D639-4979-A2A3-6C0DDE65A2CA}" srcOrd="0" destOrd="0" presId="urn:microsoft.com/office/officeart/2005/8/layout/process5"/>
    <dgm:cxn modelId="{F77C9ADC-744F-4480-A886-80FAFAE6F0E1}" type="presParOf" srcId="{1E975552-8385-4295-8EA1-C060F031C335}" destId="{9A679205-B37F-46E5-9F1B-53BDB745085A}" srcOrd="4" destOrd="0" presId="urn:microsoft.com/office/officeart/2005/8/layout/process5"/>
    <dgm:cxn modelId="{825405AB-8618-4D1B-BE85-4028B5CBD8BD}" type="presParOf" srcId="{1E975552-8385-4295-8EA1-C060F031C335}" destId="{994A6925-B5F0-494A-B2B5-CBF3DDC9CC70}" srcOrd="5" destOrd="0" presId="urn:microsoft.com/office/officeart/2005/8/layout/process5"/>
    <dgm:cxn modelId="{1D1A2C46-9B8E-4E1C-A405-D234F6C71B3C}" type="presParOf" srcId="{994A6925-B5F0-494A-B2B5-CBF3DDC9CC70}" destId="{C91310B1-6648-431B-A6FB-D8E5108DAB65}" srcOrd="0" destOrd="0" presId="urn:microsoft.com/office/officeart/2005/8/layout/process5"/>
    <dgm:cxn modelId="{91019618-2058-4300-8705-8957E0D9F1C5}" type="presParOf" srcId="{1E975552-8385-4295-8EA1-C060F031C335}" destId="{470939AC-E7A0-462F-8C56-DB1C982A19A3}" srcOrd="6" destOrd="0" presId="urn:microsoft.com/office/officeart/2005/8/layout/process5"/>
    <dgm:cxn modelId="{37020A86-ABD8-4CA0-A22A-CA89D1611AAC}" type="presParOf" srcId="{1E975552-8385-4295-8EA1-C060F031C335}" destId="{43A8F857-FA9F-4B7A-A350-D71BD44581F1}" srcOrd="7" destOrd="0" presId="urn:microsoft.com/office/officeart/2005/8/layout/process5"/>
    <dgm:cxn modelId="{1D1DDEEF-1DAD-4656-9BB6-BF95C8DBA879}" type="presParOf" srcId="{43A8F857-FA9F-4B7A-A350-D71BD44581F1}" destId="{CCFC998C-5754-448F-919F-7D3EE5ABC13D}" srcOrd="0" destOrd="0" presId="urn:microsoft.com/office/officeart/2005/8/layout/process5"/>
    <dgm:cxn modelId="{997AECF1-EFE4-45AF-86D0-5870A53B07C2}" type="presParOf" srcId="{1E975552-8385-4295-8EA1-C060F031C335}" destId="{6835ABFD-1275-4328-8B56-B9021A2E8AF2}" srcOrd="8" destOrd="0" presId="urn:microsoft.com/office/officeart/2005/8/layout/process5"/>
    <dgm:cxn modelId="{BA5D34C1-65EA-43F9-B710-B8F1F13897AA}" type="presParOf" srcId="{1E975552-8385-4295-8EA1-C060F031C335}" destId="{5C0B58B5-2646-4713-A885-8B78B6F5FC72}" srcOrd="9" destOrd="0" presId="urn:microsoft.com/office/officeart/2005/8/layout/process5"/>
    <dgm:cxn modelId="{44EC9278-0A7E-4154-8A0E-7E86BF0DD1D4}" type="presParOf" srcId="{5C0B58B5-2646-4713-A885-8B78B6F5FC72}" destId="{351DC49B-E069-444E-AED1-C3116688539D}" srcOrd="0" destOrd="0" presId="urn:microsoft.com/office/officeart/2005/8/layout/process5"/>
    <dgm:cxn modelId="{4872AB12-2E3B-4FB2-875B-5643AC45AA6D}" type="presParOf" srcId="{1E975552-8385-4295-8EA1-C060F031C335}" destId="{7A7780E5-A0CE-416C-86D4-0D40BA6EF218}" srcOrd="10" destOrd="0" presId="urn:microsoft.com/office/officeart/2005/8/layout/process5"/>
    <dgm:cxn modelId="{2516012A-F429-4082-8597-13D0FC531FF0}" type="presParOf" srcId="{1E975552-8385-4295-8EA1-C060F031C335}" destId="{6CCFDA46-BE29-412B-ADA6-02DD16A299B9}" srcOrd="11" destOrd="0" presId="urn:microsoft.com/office/officeart/2005/8/layout/process5"/>
    <dgm:cxn modelId="{4611B2F2-5736-4C16-8C81-71B806E14D1B}" type="presParOf" srcId="{6CCFDA46-BE29-412B-ADA6-02DD16A299B9}" destId="{31363490-4557-4941-BED3-03E4F67F184A}" srcOrd="0" destOrd="0" presId="urn:microsoft.com/office/officeart/2005/8/layout/process5"/>
    <dgm:cxn modelId="{47B88195-AC8B-4518-9C84-FA3007343CDD}" type="presParOf" srcId="{1E975552-8385-4295-8EA1-C060F031C335}" destId="{B13506CE-84CF-42D7-BB73-EFDF59D04F9F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4460ED-A633-48F4-959A-A2BA52F2F393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A3DEC80-5C3B-4CFC-85AC-9A8AE2AFF9CC}">
      <dgm:prSet phldrT="[Texte]"/>
      <dgm:spPr/>
      <dgm:t>
        <a:bodyPr/>
        <a:lstStyle/>
        <a:p>
          <a:r>
            <a:rPr lang="fr-FR" dirty="0" err="1"/>
            <a:t>Request</a:t>
          </a:r>
          <a:r>
            <a:rPr lang="fr-FR" dirty="0"/>
            <a:t> Data (</a:t>
          </a:r>
          <a:r>
            <a:rPr lang="fr-FR" dirty="0" err="1"/>
            <a:t>Wikipedia</a:t>
          </a:r>
          <a:r>
            <a:rPr lang="fr-FR" dirty="0"/>
            <a:t>)</a:t>
          </a:r>
        </a:p>
      </dgm:t>
    </dgm:pt>
    <dgm:pt modelId="{59F81430-1B77-40D8-B413-E90494B1B5C6}" type="parTrans" cxnId="{73C26CAC-0A6E-4C73-988C-F729F5E3EB5E}">
      <dgm:prSet/>
      <dgm:spPr/>
      <dgm:t>
        <a:bodyPr/>
        <a:lstStyle/>
        <a:p>
          <a:endParaRPr lang="fr-FR"/>
        </a:p>
      </dgm:t>
    </dgm:pt>
    <dgm:pt modelId="{681C3790-FBAC-4CF2-9359-FCF71F6400F3}" type="sibTrans" cxnId="{73C26CAC-0A6E-4C73-988C-F729F5E3EB5E}">
      <dgm:prSet/>
      <dgm:spPr/>
      <dgm:t>
        <a:bodyPr/>
        <a:lstStyle/>
        <a:p>
          <a:endParaRPr lang="fr-FR"/>
        </a:p>
      </dgm:t>
    </dgm:pt>
    <dgm:pt modelId="{39F1FE10-A217-4F00-97E2-4C06E00E49CD}">
      <dgm:prSet phldrT="[Texte]"/>
      <dgm:spPr/>
      <dgm:t>
        <a:bodyPr/>
        <a:lstStyle/>
        <a:p>
          <a:r>
            <a:rPr lang="fr-FR" dirty="0" err="1"/>
            <a:t>BeautifulSoup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8DFF0D9A-046A-40DE-AF94-513F7D39792D}" type="parTrans" cxnId="{6C55E02E-49BF-4EBA-9458-2219C36FCA2C}">
      <dgm:prSet/>
      <dgm:spPr/>
      <dgm:t>
        <a:bodyPr/>
        <a:lstStyle/>
        <a:p>
          <a:endParaRPr lang="fr-FR"/>
        </a:p>
      </dgm:t>
    </dgm:pt>
    <dgm:pt modelId="{39DD2100-D371-44FF-BA50-FE05BF7EDA38}" type="sibTrans" cxnId="{6C55E02E-49BF-4EBA-9458-2219C36FCA2C}">
      <dgm:prSet/>
      <dgm:spPr/>
      <dgm:t>
        <a:bodyPr/>
        <a:lstStyle/>
        <a:p>
          <a:endParaRPr lang="fr-FR"/>
        </a:p>
      </dgm:t>
    </dgm:pt>
    <dgm:pt modelId="{53D7CB27-4B18-484A-ABFF-FBB745151969}">
      <dgm:prSet phldrT="[Texte]"/>
      <dgm:spPr/>
      <dgm:t>
        <a:bodyPr/>
        <a:lstStyle/>
        <a:p>
          <a:r>
            <a:rPr lang="fr-FR" dirty="0" err="1"/>
            <a:t>Column</a:t>
          </a:r>
          <a:r>
            <a:rPr lang="fr-FR" dirty="0"/>
            <a:t> </a:t>
          </a:r>
          <a:r>
            <a:rPr lang="fr-FR" dirty="0" err="1"/>
            <a:t>names</a:t>
          </a:r>
          <a:r>
            <a:rPr lang="fr-FR" dirty="0"/>
            <a:t> extraction</a:t>
          </a:r>
        </a:p>
      </dgm:t>
    </dgm:pt>
    <dgm:pt modelId="{838E8991-393F-44B4-82C1-0543FFEE841C}" type="parTrans" cxnId="{FE2D8F07-3805-43DB-B3A9-04B0E22341B3}">
      <dgm:prSet/>
      <dgm:spPr/>
      <dgm:t>
        <a:bodyPr/>
        <a:lstStyle/>
        <a:p>
          <a:endParaRPr lang="fr-FR"/>
        </a:p>
      </dgm:t>
    </dgm:pt>
    <dgm:pt modelId="{58BFE306-BAE2-4C64-9C33-6F7C136C86DD}" type="sibTrans" cxnId="{FE2D8F07-3805-43DB-B3A9-04B0E22341B3}">
      <dgm:prSet/>
      <dgm:spPr/>
      <dgm:t>
        <a:bodyPr/>
        <a:lstStyle/>
        <a:p>
          <a:endParaRPr lang="fr-FR"/>
        </a:p>
      </dgm:t>
    </dgm:pt>
    <dgm:pt modelId="{F3F985A1-D1ED-41FA-A560-F84A262CE102}">
      <dgm:prSet phldrT="[Texte]"/>
      <dgm:spPr/>
      <dgm:t>
        <a:bodyPr/>
        <a:lstStyle/>
        <a:p>
          <a:r>
            <a:rPr lang="fr-FR" dirty="0"/>
            <a:t>Insert info in </a:t>
          </a:r>
          <a:r>
            <a:rPr lang="fr-FR" dirty="0" err="1"/>
            <a:t>dictionary</a:t>
          </a:r>
          <a:endParaRPr lang="fr-FR" dirty="0"/>
        </a:p>
      </dgm:t>
    </dgm:pt>
    <dgm:pt modelId="{F49B3228-0596-4FEB-BE45-3A0FC74CF84B}" type="parTrans" cxnId="{0B17C30C-02ED-48EC-8DFA-667F9A979F07}">
      <dgm:prSet/>
      <dgm:spPr/>
      <dgm:t>
        <a:bodyPr/>
        <a:lstStyle/>
        <a:p>
          <a:endParaRPr lang="fr-FR"/>
        </a:p>
      </dgm:t>
    </dgm:pt>
    <dgm:pt modelId="{68FD3761-EA02-466A-8D8E-AC82E68702BA}" type="sibTrans" cxnId="{0B17C30C-02ED-48EC-8DFA-667F9A979F07}">
      <dgm:prSet/>
      <dgm:spPr/>
      <dgm:t>
        <a:bodyPr/>
        <a:lstStyle/>
        <a:p>
          <a:endParaRPr lang="fr-FR"/>
        </a:p>
      </dgm:t>
    </dgm:pt>
    <dgm:pt modelId="{E5B4A065-4079-4791-ABFA-0E1C9CD40388}">
      <dgm:prSet phldrT="[Texte]"/>
      <dgm:spPr/>
      <dgm:t>
        <a:bodyPr/>
        <a:lstStyle/>
        <a:p>
          <a:r>
            <a:rPr lang="fr-FR" dirty="0"/>
            <a:t>Export to csv</a:t>
          </a:r>
        </a:p>
      </dgm:t>
    </dgm:pt>
    <dgm:pt modelId="{BBF86F19-1920-486D-BF25-D95C88D796B6}" type="parTrans" cxnId="{F6205566-DF86-4EFF-AD63-1CC0C2C6D797}">
      <dgm:prSet/>
      <dgm:spPr/>
      <dgm:t>
        <a:bodyPr/>
        <a:lstStyle/>
        <a:p>
          <a:endParaRPr lang="fr-FR"/>
        </a:p>
      </dgm:t>
    </dgm:pt>
    <dgm:pt modelId="{44129FBF-974C-41C8-9095-D45AEFF6E839}" type="sibTrans" cxnId="{F6205566-DF86-4EFF-AD63-1CC0C2C6D797}">
      <dgm:prSet/>
      <dgm:spPr/>
      <dgm:t>
        <a:bodyPr/>
        <a:lstStyle/>
        <a:p>
          <a:endParaRPr lang="fr-FR"/>
        </a:p>
      </dgm:t>
    </dgm:pt>
    <dgm:pt modelId="{900F6C35-2CAD-4365-98C6-70BBCD63619C}">
      <dgm:prSet phldrT="[Texte]"/>
      <dgm:spPr/>
      <dgm:t>
        <a:bodyPr/>
        <a:lstStyle/>
        <a:p>
          <a:r>
            <a:rPr lang="fr-FR" dirty="0" err="1"/>
            <a:t>Convert</a:t>
          </a:r>
          <a:r>
            <a:rPr lang="fr-FR" dirty="0"/>
            <a:t> </a:t>
          </a:r>
          <a:r>
            <a:rPr lang="fr-FR" dirty="0" err="1"/>
            <a:t>dictionary</a:t>
          </a:r>
          <a:r>
            <a:rPr lang="fr-FR" dirty="0"/>
            <a:t> to </a:t>
          </a:r>
          <a:r>
            <a:rPr lang="fr-FR" dirty="0" err="1"/>
            <a:t>dataframe</a:t>
          </a:r>
          <a:endParaRPr lang="fr-FR" dirty="0"/>
        </a:p>
      </dgm:t>
    </dgm:pt>
    <dgm:pt modelId="{65973C5F-18DD-4B45-90EE-86649C4EA5B4}" type="parTrans" cxnId="{62060867-2066-4E58-BB0C-0FD2F9F09E76}">
      <dgm:prSet/>
      <dgm:spPr/>
      <dgm:t>
        <a:bodyPr/>
        <a:lstStyle/>
        <a:p>
          <a:endParaRPr lang="fr-FR"/>
        </a:p>
      </dgm:t>
    </dgm:pt>
    <dgm:pt modelId="{493D39E8-476E-4A51-8F77-444BEB6B1FB6}" type="sibTrans" cxnId="{62060867-2066-4E58-BB0C-0FD2F9F09E76}">
      <dgm:prSet/>
      <dgm:spPr/>
      <dgm:t>
        <a:bodyPr/>
        <a:lstStyle/>
        <a:p>
          <a:endParaRPr lang="fr-FR"/>
        </a:p>
      </dgm:t>
    </dgm:pt>
    <dgm:pt modelId="{2109E4B0-9501-4ED9-8258-856956F3AA17}">
      <dgm:prSet phldrT="[Texte]"/>
      <dgm:spPr/>
      <dgm:t>
        <a:bodyPr/>
        <a:lstStyle/>
        <a:p>
          <a:r>
            <a:rPr lang="fr-FR" dirty="0"/>
            <a:t>Web </a:t>
          </a:r>
          <a:r>
            <a:rPr lang="fr-FR" dirty="0" err="1"/>
            <a:t>parsing</a:t>
          </a:r>
          <a:r>
            <a:rPr lang="fr-FR" dirty="0"/>
            <a:t> for content</a:t>
          </a:r>
        </a:p>
      </dgm:t>
    </dgm:pt>
    <dgm:pt modelId="{D1ABD776-AF2D-46C7-B534-9857353E7A69}" type="sibTrans" cxnId="{07D04C14-0DBE-46B5-894D-C94366F489C2}">
      <dgm:prSet/>
      <dgm:spPr/>
      <dgm:t>
        <a:bodyPr/>
        <a:lstStyle/>
        <a:p>
          <a:endParaRPr lang="fr-FR"/>
        </a:p>
      </dgm:t>
    </dgm:pt>
    <dgm:pt modelId="{89B9C4DB-1391-469D-AE56-6DD9A7C28D8B}" type="parTrans" cxnId="{07D04C14-0DBE-46B5-894D-C94366F489C2}">
      <dgm:prSet/>
      <dgm:spPr/>
      <dgm:t>
        <a:bodyPr/>
        <a:lstStyle/>
        <a:p>
          <a:endParaRPr lang="fr-FR"/>
        </a:p>
      </dgm:t>
    </dgm:pt>
    <dgm:pt modelId="{1E975552-8385-4295-8EA1-C060F031C335}" type="pres">
      <dgm:prSet presAssocID="{924460ED-A633-48F4-959A-A2BA52F2F393}" presName="diagram" presStyleCnt="0">
        <dgm:presLayoutVars>
          <dgm:dir/>
          <dgm:resizeHandles val="exact"/>
        </dgm:presLayoutVars>
      </dgm:prSet>
      <dgm:spPr/>
    </dgm:pt>
    <dgm:pt modelId="{86C741FB-91EB-45BF-BBED-1E67117A209F}" type="pres">
      <dgm:prSet presAssocID="{3A3DEC80-5C3B-4CFC-85AC-9A8AE2AFF9CC}" presName="node" presStyleLbl="node1" presStyleIdx="0" presStyleCnt="7">
        <dgm:presLayoutVars>
          <dgm:bulletEnabled val="1"/>
        </dgm:presLayoutVars>
      </dgm:prSet>
      <dgm:spPr/>
    </dgm:pt>
    <dgm:pt modelId="{C61A08F5-D3C8-4372-930E-9D0A4597E483}" type="pres">
      <dgm:prSet presAssocID="{681C3790-FBAC-4CF2-9359-FCF71F6400F3}" presName="sibTrans" presStyleLbl="sibTrans2D1" presStyleIdx="0" presStyleCnt="6"/>
      <dgm:spPr/>
    </dgm:pt>
    <dgm:pt modelId="{6A371732-2FE1-492B-90D4-6A5BDB8A0F8B}" type="pres">
      <dgm:prSet presAssocID="{681C3790-FBAC-4CF2-9359-FCF71F6400F3}" presName="connectorText" presStyleLbl="sibTrans2D1" presStyleIdx="0" presStyleCnt="6"/>
      <dgm:spPr/>
    </dgm:pt>
    <dgm:pt modelId="{79FC1D4F-B6B2-441B-8FF8-DD2B1F5EFE31}" type="pres">
      <dgm:prSet presAssocID="{39F1FE10-A217-4F00-97E2-4C06E00E49CD}" presName="node" presStyleLbl="node1" presStyleIdx="1" presStyleCnt="7">
        <dgm:presLayoutVars>
          <dgm:bulletEnabled val="1"/>
        </dgm:presLayoutVars>
      </dgm:prSet>
      <dgm:spPr/>
    </dgm:pt>
    <dgm:pt modelId="{B7772F94-985E-413D-AD65-533B4EC43F29}" type="pres">
      <dgm:prSet presAssocID="{39DD2100-D371-44FF-BA50-FE05BF7EDA38}" presName="sibTrans" presStyleLbl="sibTrans2D1" presStyleIdx="1" presStyleCnt="6"/>
      <dgm:spPr/>
    </dgm:pt>
    <dgm:pt modelId="{E56FBBC4-D639-4979-A2A3-6C0DDE65A2CA}" type="pres">
      <dgm:prSet presAssocID="{39DD2100-D371-44FF-BA50-FE05BF7EDA38}" presName="connectorText" presStyleLbl="sibTrans2D1" presStyleIdx="1" presStyleCnt="6"/>
      <dgm:spPr/>
    </dgm:pt>
    <dgm:pt modelId="{9A679205-B37F-46E5-9F1B-53BDB745085A}" type="pres">
      <dgm:prSet presAssocID="{53D7CB27-4B18-484A-ABFF-FBB745151969}" presName="node" presStyleLbl="node1" presStyleIdx="2" presStyleCnt="7">
        <dgm:presLayoutVars>
          <dgm:bulletEnabled val="1"/>
        </dgm:presLayoutVars>
      </dgm:prSet>
      <dgm:spPr/>
    </dgm:pt>
    <dgm:pt modelId="{994A6925-B5F0-494A-B2B5-CBF3DDC9CC70}" type="pres">
      <dgm:prSet presAssocID="{58BFE306-BAE2-4C64-9C33-6F7C136C86DD}" presName="sibTrans" presStyleLbl="sibTrans2D1" presStyleIdx="2" presStyleCnt="6"/>
      <dgm:spPr/>
    </dgm:pt>
    <dgm:pt modelId="{C91310B1-6648-431B-A6FB-D8E5108DAB65}" type="pres">
      <dgm:prSet presAssocID="{58BFE306-BAE2-4C64-9C33-6F7C136C86DD}" presName="connectorText" presStyleLbl="sibTrans2D1" presStyleIdx="2" presStyleCnt="6"/>
      <dgm:spPr/>
    </dgm:pt>
    <dgm:pt modelId="{470939AC-E7A0-462F-8C56-DB1C982A19A3}" type="pres">
      <dgm:prSet presAssocID="{2109E4B0-9501-4ED9-8258-856956F3AA17}" presName="node" presStyleLbl="node1" presStyleIdx="3" presStyleCnt="7">
        <dgm:presLayoutVars>
          <dgm:bulletEnabled val="1"/>
        </dgm:presLayoutVars>
      </dgm:prSet>
      <dgm:spPr/>
    </dgm:pt>
    <dgm:pt modelId="{43A8F857-FA9F-4B7A-A350-D71BD44581F1}" type="pres">
      <dgm:prSet presAssocID="{D1ABD776-AF2D-46C7-B534-9857353E7A69}" presName="sibTrans" presStyleLbl="sibTrans2D1" presStyleIdx="3" presStyleCnt="6"/>
      <dgm:spPr/>
    </dgm:pt>
    <dgm:pt modelId="{CCFC998C-5754-448F-919F-7D3EE5ABC13D}" type="pres">
      <dgm:prSet presAssocID="{D1ABD776-AF2D-46C7-B534-9857353E7A69}" presName="connectorText" presStyleLbl="sibTrans2D1" presStyleIdx="3" presStyleCnt="6"/>
      <dgm:spPr/>
    </dgm:pt>
    <dgm:pt modelId="{6835ABFD-1275-4328-8B56-B9021A2E8AF2}" type="pres">
      <dgm:prSet presAssocID="{F3F985A1-D1ED-41FA-A560-F84A262CE102}" presName="node" presStyleLbl="node1" presStyleIdx="4" presStyleCnt="7">
        <dgm:presLayoutVars>
          <dgm:bulletEnabled val="1"/>
        </dgm:presLayoutVars>
      </dgm:prSet>
      <dgm:spPr/>
    </dgm:pt>
    <dgm:pt modelId="{5C0B58B5-2646-4713-A885-8B78B6F5FC72}" type="pres">
      <dgm:prSet presAssocID="{68FD3761-EA02-466A-8D8E-AC82E68702BA}" presName="sibTrans" presStyleLbl="sibTrans2D1" presStyleIdx="4" presStyleCnt="6"/>
      <dgm:spPr/>
    </dgm:pt>
    <dgm:pt modelId="{351DC49B-E069-444E-AED1-C3116688539D}" type="pres">
      <dgm:prSet presAssocID="{68FD3761-EA02-466A-8D8E-AC82E68702BA}" presName="connectorText" presStyleLbl="sibTrans2D1" presStyleIdx="4" presStyleCnt="6"/>
      <dgm:spPr/>
    </dgm:pt>
    <dgm:pt modelId="{7A7780E5-A0CE-416C-86D4-0D40BA6EF218}" type="pres">
      <dgm:prSet presAssocID="{900F6C35-2CAD-4365-98C6-70BBCD63619C}" presName="node" presStyleLbl="node1" presStyleIdx="5" presStyleCnt="7">
        <dgm:presLayoutVars>
          <dgm:bulletEnabled val="1"/>
        </dgm:presLayoutVars>
      </dgm:prSet>
      <dgm:spPr/>
    </dgm:pt>
    <dgm:pt modelId="{6CCFDA46-BE29-412B-ADA6-02DD16A299B9}" type="pres">
      <dgm:prSet presAssocID="{493D39E8-476E-4A51-8F77-444BEB6B1FB6}" presName="sibTrans" presStyleLbl="sibTrans2D1" presStyleIdx="5" presStyleCnt="6"/>
      <dgm:spPr/>
    </dgm:pt>
    <dgm:pt modelId="{31363490-4557-4941-BED3-03E4F67F184A}" type="pres">
      <dgm:prSet presAssocID="{493D39E8-476E-4A51-8F77-444BEB6B1FB6}" presName="connectorText" presStyleLbl="sibTrans2D1" presStyleIdx="5" presStyleCnt="6"/>
      <dgm:spPr/>
    </dgm:pt>
    <dgm:pt modelId="{B13506CE-84CF-42D7-BB73-EFDF59D04F9F}" type="pres">
      <dgm:prSet presAssocID="{E5B4A065-4079-4791-ABFA-0E1C9CD40388}" presName="node" presStyleLbl="node1" presStyleIdx="6" presStyleCnt="7">
        <dgm:presLayoutVars>
          <dgm:bulletEnabled val="1"/>
        </dgm:presLayoutVars>
      </dgm:prSet>
      <dgm:spPr/>
    </dgm:pt>
  </dgm:ptLst>
  <dgm:cxnLst>
    <dgm:cxn modelId="{05024F01-5AD4-45B9-AF09-7A4F73B8B91D}" type="presOf" srcId="{D1ABD776-AF2D-46C7-B534-9857353E7A69}" destId="{CCFC998C-5754-448F-919F-7D3EE5ABC13D}" srcOrd="1" destOrd="0" presId="urn:microsoft.com/office/officeart/2005/8/layout/process5"/>
    <dgm:cxn modelId="{FE2D8F07-3805-43DB-B3A9-04B0E22341B3}" srcId="{924460ED-A633-48F4-959A-A2BA52F2F393}" destId="{53D7CB27-4B18-484A-ABFF-FBB745151969}" srcOrd="2" destOrd="0" parTransId="{838E8991-393F-44B4-82C1-0543FFEE841C}" sibTransId="{58BFE306-BAE2-4C64-9C33-6F7C136C86DD}"/>
    <dgm:cxn modelId="{0B17C30C-02ED-48EC-8DFA-667F9A979F07}" srcId="{924460ED-A633-48F4-959A-A2BA52F2F393}" destId="{F3F985A1-D1ED-41FA-A560-F84A262CE102}" srcOrd="4" destOrd="0" parTransId="{F49B3228-0596-4FEB-BE45-3A0FC74CF84B}" sibTransId="{68FD3761-EA02-466A-8D8E-AC82E68702BA}"/>
    <dgm:cxn modelId="{07D04C14-0DBE-46B5-894D-C94366F489C2}" srcId="{924460ED-A633-48F4-959A-A2BA52F2F393}" destId="{2109E4B0-9501-4ED9-8258-856956F3AA17}" srcOrd="3" destOrd="0" parTransId="{89B9C4DB-1391-469D-AE56-6DD9A7C28D8B}" sibTransId="{D1ABD776-AF2D-46C7-B534-9857353E7A69}"/>
    <dgm:cxn modelId="{BB37222C-E016-4833-BEBA-2D431B93D7E6}" type="presOf" srcId="{F3F985A1-D1ED-41FA-A560-F84A262CE102}" destId="{6835ABFD-1275-4328-8B56-B9021A2E8AF2}" srcOrd="0" destOrd="0" presId="urn:microsoft.com/office/officeart/2005/8/layout/process5"/>
    <dgm:cxn modelId="{6C55E02E-49BF-4EBA-9458-2219C36FCA2C}" srcId="{924460ED-A633-48F4-959A-A2BA52F2F393}" destId="{39F1FE10-A217-4F00-97E2-4C06E00E49CD}" srcOrd="1" destOrd="0" parTransId="{8DFF0D9A-046A-40DE-AF94-513F7D39792D}" sibTransId="{39DD2100-D371-44FF-BA50-FE05BF7EDA38}"/>
    <dgm:cxn modelId="{2480E533-55BA-446D-B906-00970EAC4490}" type="presOf" srcId="{D1ABD776-AF2D-46C7-B534-9857353E7A69}" destId="{43A8F857-FA9F-4B7A-A350-D71BD44581F1}" srcOrd="0" destOrd="0" presId="urn:microsoft.com/office/officeart/2005/8/layout/process5"/>
    <dgm:cxn modelId="{FBC9B862-D7AE-4A23-B963-F71FE7466403}" type="presOf" srcId="{58BFE306-BAE2-4C64-9C33-6F7C136C86DD}" destId="{994A6925-B5F0-494A-B2B5-CBF3DDC9CC70}" srcOrd="0" destOrd="0" presId="urn:microsoft.com/office/officeart/2005/8/layout/process5"/>
    <dgm:cxn modelId="{F6205566-DF86-4EFF-AD63-1CC0C2C6D797}" srcId="{924460ED-A633-48F4-959A-A2BA52F2F393}" destId="{E5B4A065-4079-4791-ABFA-0E1C9CD40388}" srcOrd="6" destOrd="0" parTransId="{BBF86F19-1920-486D-BF25-D95C88D796B6}" sibTransId="{44129FBF-974C-41C8-9095-D45AEFF6E839}"/>
    <dgm:cxn modelId="{62060867-2066-4E58-BB0C-0FD2F9F09E76}" srcId="{924460ED-A633-48F4-959A-A2BA52F2F393}" destId="{900F6C35-2CAD-4365-98C6-70BBCD63619C}" srcOrd="5" destOrd="0" parTransId="{65973C5F-18DD-4B45-90EE-86649C4EA5B4}" sibTransId="{493D39E8-476E-4A51-8F77-444BEB6B1FB6}"/>
    <dgm:cxn modelId="{45FCFD67-6872-4301-8544-86CC74988187}" type="presOf" srcId="{2109E4B0-9501-4ED9-8258-856956F3AA17}" destId="{470939AC-E7A0-462F-8C56-DB1C982A19A3}" srcOrd="0" destOrd="0" presId="urn:microsoft.com/office/officeart/2005/8/layout/process5"/>
    <dgm:cxn modelId="{B3A3274B-8FE4-4B68-8B33-5FEC5E2AA42B}" type="presOf" srcId="{58BFE306-BAE2-4C64-9C33-6F7C136C86DD}" destId="{C91310B1-6648-431B-A6FB-D8E5108DAB65}" srcOrd="1" destOrd="0" presId="urn:microsoft.com/office/officeart/2005/8/layout/process5"/>
    <dgm:cxn modelId="{B76EC773-618A-4652-9688-7907BD8D88A5}" type="presOf" srcId="{681C3790-FBAC-4CF2-9359-FCF71F6400F3}" destId="{6A371732-2FE1-492B-90D4-6A5BDB8A0F8B}" srcOrd="1" destOrd="0" presId="urn:microsoft.com/office/officeart/2005/8/layout/process5"/>
    <dgm:cxn modelId="{9BB60B77-F181-48B8-A108-29819F03B4ED}" type="presOf" srcId="{493D39E8-476E-4A51-8F77-444BEB6B1FB6}" destId="{31363490-4557-4941-BED3-03E4F67F184A}" srcOrd="1" destOrd="0" presId="urn:microsoft.com/office/officeart/2005/8/layout/process5"/>
    <dgm:cxn modelId="{11086280-6AB7-43C5-9BFE-D4D612B39384}" type="presOf" srcId="{68FD3761-EA02-466A-8D8E-AC82E68702BA}" destId="{351DC49B-E069-444E-AED1-C3116688539D}" srcOrd="1" destOrd="0" presId="urn:microsoft.com/office/officeart/2005/8/layout/process5"/>
    <dgm:cxn modelId="{40A17984-7467-4AB9-8EEC-3C0FD859675A}" type="presOf" srcId="{39DD2100-D371-44FF-BA50-FE05BF7EDA38}" destId="{B7772F94-985E-413D-AD65-533B4EC43F29}" srcOrd="0" destOrd="0" presId="urn:microsoft.com/office/officeart/2005/8/layout/process5"/>
    <dgm:cxn modelId="{E1233A93-0747-4971-AC72-DBE195A6F956}" type="presOf" srcId="{53D7CB27-4B18-484A-ABFF-FBB745151969}" destId="{9A679205-B37F-46E5-9F1B-53BDB745085A}" srcOrd="0" destOrd="0" presId="urn:microsoft.com/office/officeart/2005/8/layout/process5"/>
    <dgm:cxn modelId="{73C26CAC-0A6E-4C73-988C-F729F5E3EB5E}" srcId="{924460ED-A633-48F4-959A-A2BA52F2F393}" destId="{3A3DEC80-5C3B-4CFC-85AC-9A8AE2AFF9CC}" srcOrd="0" destOrd="0" parTransId="{59F81430-1B77-40D8-B413-E90494B1B5C6}" sibTransId="{681C3790-FBAC-4CF2-9359-FCF71F6400F3}"/>
    <dgm:cxn modelId="{412826B0-FF9B-4BDE-9E83-885197861A0B}" type="presOf" srcId="{900F6C35-2CAD-4365-98C6-70BBCD63619C}" destId="{7A7780E5-A0CE-416C-86D4-0D40BA6EF218}" srcOrd="0" destOrd="0" presId="urn:microsoft.com/office/officeart/2005/8/layout/process5"/>
    <dgm:cxn modelId="{D75749B6-7CA7-4211-B6FC-C97A80A35BA0}" type="presOf" srcId="{39DD2100-D371-44FF-BA50-FE05BF7EDA38}" destId="{E56FBBC4-D639-4979-A2A3-6C0DDE65A2CA}" srcOrd="1" destOrd="0" presId="urn:microsoft.com/office/officeart/2005/8/layout/process5"/>
    <dgm:cxn modelId="{1259BAC3-9EED-47B0-85AF-0B677E904803}" type="presOf" srcId="{3A3DEC80-5C3B-4CFC-85AC-9A8AE2AFF9CC}" destId="{86C741FB-91EB-45BF-BBED-1E67117A209F}" srcOrd="0" destOrd="0" presId="urn:microsoft.com/office/officeart/2005/8/layout/process5"/>
    <dgm:cxn modelId="{41FA47D3-E76E-47D5-A2C9-4F1676010ABD}" type="presOf" srcId="{E5B4A065-4079-4791-ABFA-0E1C9CD40388}" destId="{B13506CE-84CF-42D7-BB73-EFDF59D04F9F}" srcOrd="0" destOrd="0" presId="urn:microsoft.com/office/officeart/2005/8/layout/process5"/>
    <dgm:cxn modelId="{49C71CE0-EF74-43C4-8E2C-05FDAC6A2F77}" type="presOf" srcId="{39F1FE10-A217-4F00-97E2-4C06E00E49CD}" destId="{79FC1D4F-B6B2-441B-8FF8-DD2B1F5EFE31}" srcOrd="0" destOrd="0" presId="urn:microsoft.com/office/officeart/2005/8/layout/process5"/>
    <dgm:cxn modelId="{B5DF42F0-F73C-4CBD-A623-55668E75F6CC}" type="presOf" srcId="{68FD3761-EA02-466A-8D8E-AC82E68702BA}" destId="{5C0B58B5-2646-4713-A885-8B78B6F5FC72}" srcOrd="0" destOrd="0" presId="urn:microsoft.com/office/officeart/2005/8/layout/process5"/>
    <dgm:cxn modelId="{9F2A26F8-65AD-489F-9382-3285EA9B937F}" type="presOf" srcId="{924460ED-A633-48F4-959A-A2BA52F2F393}" destId="{1E975552-8385-4295-8EA1-C060F031C335}" srcOrd="0" destOrd="0" presId="urn:microsoft.com/office/officeart/2005/8/layout/process5"/>
    <dgm:cxn modelId="{954B84FA-B48A-4DE6-B37A-651748EB3DDA}" type="presOf" srcId="{493D39E8-476E-4A51-8F77-444BEB6B1FB6}" destId="{6CCFDA46-BE29-412B-ADA6-02DD16A299B9}" srcOrd="0" destOrd="0" presId="urn:microsoft.com/office/officeart/2005/8/layout/process5"/>
    <dgm:cxn modelId="{072406FE-37F9-453E-8AF1-C23951D72F5B}" type="presOf" srcId="{681C3790-FBAC-4CF2-9359-FCF71F6400F3}" destId="{C61A08F5-D3C8-4372-930E-9D0A4597E483}" srcOrd="0" destOrd="0" presId="urn:microsoft.com/office/officeart/2005/8/layout/process5"/>
    <dgm:cxn modelId="{A05C2646-3502-4415-9DB1-101A349853BB}" type="presParOf" srcId="{1E975552-8385-4295-8EA1-C060F031C335}" destId="{86C741FB-91EB-45BF-BBED-1E67117A209F}" srcOrd="0" destOrd="0" presId="urn:microsoft.com/office/officeart/2005/8/layout/process5"/>
    <dgm:cxn modelId="{0F83DE93-9BDF-422E-9C52-831D484A944F}" type="presParOf" srcId="{1E975552-8385-4295-8EA1-C060F031C335}" destId="{C61A08F5-D3C8-4372-930E-9D0A4597E483}" srcOrd="1" destOrd="0" presId="urn:microsoft.com/office/officeart/2005/8/layout/process5"/>
    <dgm:cxn modelId="{133AEF87-EA2D-436D-9908-6F2D15997A01}" type="presParOf" srcId="{C61A08F5-D3C8-4372-930E-9D0A4597E483}" destId="{6A371732-2FE1-492B-90D4-6A5BDB8A0F8B}" srcOrd="0" destOrd="0" presId="urn:microsoft.com/office/officeart/2005/8/layout/process5"/>
    <dgm:cxn modelId="{C393B8C5-55C3-46BD-8260-6BCE9B573491}" type="presParOf" srcId="{1E975552-8385-4295-8EA1-C060F031C335}" destId="{79FC1D4F-B6B2-441B-8FF8-DD2B1F5EFE31}" srcOrd="2" destOrd="0" presId="urn:microsoft.com/office/officeart/2005/8/layout/process5"/>
    <dgm:cxn modelId="{294229C9-EA54-464F-BD6B-46968533C0F6}" type="presParOf" srcId="{1E975552-8385-4295-8EA1-C060F031C335}" destId="{B7772F94-985E-413D-AD65-533B4EC43F29}" srcOrd="3" destOrd="0" presId="urn:microsoft.com/office/officeart/2005/8/layout/process5"/>
    <dgm:cxn modelId="{5DFDCC04-8BFD-4AD9-B2C1-DDAADA6EF443}" type="presParOf" srcId="{B7772F94-985E-413D-AD65-533B4EC43F29}" destId="{E56FBBC4-D639-4979-A2A3-6C0DDE65A2CA}" srcOrd="0" destOrd="0" presId="urn:microsoft.com/office/officeart/2005/8/layout/process5"/>
    <dgm:cxn modelId="{F77C9ADC-744F-4480-A886-80FAFAE6F0E1}" type="presParOf" srcId="{1E975552-8385-4295-8EA1-C060F031C335}" destId="{9A679205-B37F-46E5-9F1B-53BDB745085A}" srcOrd="4" destOrd="0" presId="urn:microsoft.com/office/officeart/2005/8/layout/process5"/>
    <dgm:cxn modelId="{825405AB-8618-4D1B-BE85-4028B5CBD8BD}" type="presParOf" srcId="{1E975552-8385-4295-8EA1-C060F031C335}" destId="{994A6925-B5F0-494A-B2B5-CBF3DDC9CC70}" srcOrd="5" destOrd="0" presId="urn:microsoft.com/office/officeart/2005/8/layout/process5"/>
    <dgm:cxn modelId="{1D1A2C46-9B8E-4E1C-A405-D234F6C71B3C}" type="presParOf" srcId="{994A6925-B5F0-494A-B2B5-CBF3DDC9CC70}" destId="{C91310B1-6648-431B-A6FB-D8E5108DAB65}" srcOrd="0" destOrd="0" presId="urn:microsoft.com/office/officeart/2005/8/layout/process5"/>
    <dgm:cxn modelId="{91019618-2058-4300-8705-8957E0D9F1C5}" type="presParOf" srcId="{1E975552-8385-4295-8EA1-C060F031C335}" destId="{470939AC-E7A0-462F-8C56-DB1C982A19A3}" srcOrd="6" destOrd="0" presId="urn:microsoft.com/office/officeart/2005/8/layout/process5"/>
    <dgm:cxn modelId="{37020A86-ABD8-4CA0-A22A-CA89D1611AAC}" type="presParOf" srcId="{1E975552-8385-4295-8EA1-C060F031C335}" destId="{43A8F857-FA9F-4B7A-A350-D71BD44581F1}" srcOrd="7" destOrd="0" presId="urn:microsoft.com/office/officeart/2005/8/layout/process5"/>
    <dgm:cxn modelId="{1D1DDEEF-1DAD-4656-9BB6-BF95C8DBA879}" type="presParOf" srcId="{43A8F857-FA9F-4B7A-A350-D71BD44581F1}" destId="{CCFC998C-5754-448F-919F-7D3EE5ABC13D}" srcOrd="0" destOrd="0" presId="urn:microsoft.com/office/officeart/2005/8/layout/process5"/>
    <dgm:cxn modelId="{997AECF1-EFE4-45AF-86D0-5870A53B07C2}" type="presParOf" srcId="{1E975552-8385-4295-8EA1-C060F031C335}" destId="{6835ABFD-1275-4328-8B56-B9021A2E8AF2}" srcOrd="8" destOrd="0" presId="urn:microsoft.com/office/officeart/2005/8/layout/process5"/>
    <dgm:cxn modelId="{BA5D34C1-65EA-43F9-B710-B8F1F13897AA}" type="presParOf" srcId="{1E975552-8385-4295-8EA1-C060F031C335}" destId="{5C0B58B5-2646-4713-A885-8B78B6F5FC72}" srcOrd="9" destOrd="0" presId="urn:microsoft.com/office/officeart/2005/8/layout/process5"/>
    <dgm:cxn modelId="{44EC9278-0A7E-4154-8A0E-7E86BF0DD1D4}" type="presParOf" srcId="{5C0B58B5-2646-4713-A885-8B78B6F5FC72}" destId="{351DC49B-E069-444E-AED1-C3116688539D}" srcOrd="0" destOrd="0" presId="urn:microsoft.com/office/officeart/2005/8/layout/process5"/>
    <dgm:cxn modelId="{4872AB12-2E3B-4FB2-875B-5643AC45AA6D}" type="presParOf" srcId="{1E975552-8385-4295-8EA1-C060F031C335}" destId="{7A7780E5-A0CE-416C-86D4-0D40BA6EF218}" srcOrd="10" destOrd="0" presId="urn:microsoft.com/office/officeart/2005/8/layout/process5"/>
    <dgm:cxn modelId="{2516012A-F429-4082-8597-13D0FC531FF0}" type="presParOf" srcId="{1E975552-8385-4295-8EA1-C060F031C335}" destId="{6CCFDA46-BE29-412B-ADA6-02DD16A299B9}" srcOrd="11" destOrd="0" presId="urn:microsoft.com/office/officeart/2005/8/layout/process5"/>
    <dgm:cxn modelId="{4611B2F2-5736-4C16-8C81-71B806E14D1B}" type="presParOf" srcId="{6CCFDA46-BE29-412B-ADA6-02DD16A299B9}" destId="{31363490-4557-4941-BED3-03E4F67F184A}" srcOrd="0" destOrd="0" presId="urn:microsoft.com/office/officeart/2005/8/layout/process5"/>
    <dgm:cxn modelId="{47B88195-AC8B-4518-9C84-FA3007343CDD}" type="presParOf" srcId="{1E975552-8385-4295-8EA1-C060F031C335}" destId="{B13506CE-84CF-42D7-BB73-EFDF59D04F9F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4460ED-A633-48F4-959A-A2BA52F2F393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3F985A1-D1ED-41FA-A560-F84A262CE102}">
      <dgm:prSet phldrT="[Texte]"/>
      <dgm:spPr/>
      <dgm:t>
        <a:bodyPr/>
        <a:lstStyle/>
        <a:p>
          <a:r>
            <a:rPr lang="fr-FR" dirty="0" err="1"/>
            <a:t>Create</a:t>
          </a:r>
          <a:r>
            <a:rPr lang="fr-FR" dirty="0"/>
            <a:t> </a:t>
          </a:r>
          <a:r>
            <a:rPr lang="fr-FR" dirty="0" err="1"/>
            <a:t>outcomes</a:t>
          </a:r>
          <a:r>
            <a:rPr lang="fr-FR" dirty="0"/>
            <a:t> labels</a:t>
          </a:r>
        </a:p>
      </dgm:t>
    </dgm:pt>
    <dgm:pt modelId="{F49B3228-0596-4FEB-BE45-3A0FC74CF84B}" type="parTrans" cxnId="{0B17C30C-02ED-48EC-8DFA-667F9A979F07}">
      <dgm:prSet/>
      <dgm:spPr/>
      <dgm:t>
        <a:bodyPr/>
        <a:lstStyle/>
        <a:p>
          <a:endParaRPr lang="fr-FR"/>
        </a:p>
      </dgm:t>
    </dgm:pt>
    <dgm:pt modelId="{68FD3761-EA02-466A-8D8E-AC82E68702BA}" type="sibTrans" cxnId="{0B17C30C-02ED-48EC-8DFA-667F9A979F07}">
      <dgm:prSet/>
      <dgm:spPr/>
      <dgm:t>
        <a:bodyPr/>
        <a:lstStyle/>
        <a:p>
          <a:endParaRPr lang="fr-FR"/>
        </a:p>
      </dgm:t>
    </dgm:pt>
    <dgm:pt modelId="{E5B4A065-4079-4791-ABFA-0E1C9CD40388}">
      <dgm:prSet phldrT="[Texte]"/>
      <dgm:spPr/>
      <dgm:t>
        <a:bodyPr/>
        <a:lstStyle/>
        <a:p>
          <a:r>
            <a:rPr lang="fr-FR" dirty="0"/>
            <a:t>Export to csv</a:t>
          </a:r>
        </a:p>
      </dgm:t>
    </dgm:pt>
    <dgm:pt modelId="{BBF86F19-1920-486D-BF25-D95C88D796B6}" type="parTrans" cxnId="{F6205566-DF86-4EFF-AD63-1CC0C2C6D797}">
      <dgm:prSet/>
      <dgm:spPr/>
      <dgm:t>
        <a:bodyPr/>
        <a:lstStyle/>
        <a:p>
          <a:endParaRPr lang="fr-FR"/>
        </a:p>
      </dgm:t>
    </dgm:pt>
    <dgm:pt modelId="{44129FBF-974C-41C8-9095-D45AEFF6E839}" type="sibTrans" cxnId="{F6205566-DF86-4EFF-AD63-1CC0C2C6D797}">
      <dgm:prSet/>
      <dgm:spPr/>
      <dgm:t>
        <a:bodyPr/>
        <a:lstStyle/>
        <a:p>
          <a:endParaRPr lang="fr-FR"/>
        </a:p>
      </dgm:t>
    </dgm:pt>
    <dgm:pt modelId="{2109E4B0-9501-4ED9-8258-856956F3AA17}">
      <dgm:prSet phldrT="[Texte]"/>
      <dgm:spPr/>
      <dgm:t>
        <a:bodyPr/>
        <a:lstStyle/>
        <a:p>
          <a:r>
            <a:rPr lang="fr-FR" dirty="0" err="1"/>
            <a:t>Calculate</a:t>
          </a:r>
          <a:r>
            <a:rPr lang="fr-FR" dirty="0"/>
            <a:t> </a:t>
          </a:r>
          <a:r>
            <a:rPr lang="fr-FR" dirty="0" err="1"/>
            <a:t>number</a:t>
          </a:r>
          <a:r>
            <a:rPr lang="fr-FR" dirty="0"/>
            <a:t> of </a:t>
          </a:r>
          <a:r>
            <a:rPr lang="fr-FR" dirty="0" err="1"/>
            <a:t>outcomes</a:t>
          </a:r>
          <a:r>
            <a:rPr lang="fr-FR" dirty="0"/>
            <a:t> for </a:t>
          </a:r>
          <a:r>
            <a:rPr lang="fr-FR" dirty="0" err="1"/>
            <a:t>each</a:t>
          </a:r>
          <a:r>
            <a:rPr lang="fr-FR" dirty="0"/>
            <a:t> </a:t>
          </a:r>
          <a:r>
            <a:rPr lang="fr-FR" dirty="0" err="1"/>
            <a:t>orbit</a:t>
          </a:r>
          <a:r>
            <a:rPr lang="fr-FR" dirty="0"/>
            <a:t> type</a:t>
          </a:r>
        </a:p>
      </dgm:t>
    </dgm:pt>
    <dgm:pt modelId="{D1ABD776-AF2D-46C7-B534-9857353E7A69}" type="sibTrans" cxnId="{07D04C14-0DBE-46B5-894D-C94366F489C2}">
      <dgm:prSet/>
      <dgm:spPr/>
      <dgm:t>
        <a:bodyPr/>
        <a:lstStyle/>
        <a:p>
          <a:endParaRPr lang="fr-FR"/>
        </a:p>
      </dgm:t>
    </dgm:pt>
    <dgm:pt modelId="{89B9C4DB-1391-469D-AE56-6DD9A7C28D8B}" type="parTrans" cxnId="{07D04C14-0DBE-46B5-894D-C94366F489C2}">
      <dgm:prSet/>
      <dgm:spPr/>
      <dgm:t>
        <a:bodyPr/>
        <a:lstStyle/>
        <a:p>
          <a:endParaRPr lang="fr-FR"/>
        </a:p>
      </dgm:t>
    </dgm:pt>
    <dgm:pt modelId="{39F1FE10-A217-4F00-97E2-4C06E00E49CD}">
      <dgm:prSet phldrT="[Texte]"/>
      <dgm:spPr/>
      <dgm:t>
        <a:bodyPr/>
        <a:lstStyle/>
        <a:p>
          <a:r>
            <a:rPr lang="fr-FR" dirty="0"/>
            <a:t>Calculation: </a:t>
          </a:r>
          <a:r>
            <a:rPr lang="fr-FR" dirty="0" err="1"/>
            <a:t>launches</a:t>
          </a:r>
          <a:endParaRPr lang="fr-FR" dirty="0"/>
        </a:p>
      </dgm:t>
    </dgm:pt>
    <dgm:pt modelId="{39DD2100-D371-44FF-BA50-FE05BF7EDA38}" type="sibTrans" cxnId="{6C55E02E-49BF-4EBA-9458-2219C36FCA2C}">
      <dgm:prSet/>
      <dgm:spPr/>
      <dgm:t>
        <a:bodyPr/>
        <a:lstStyle/>
        <a:p>
          <a:endParaRPr lang="fr-FR"/>
        </a:p>
      </dgm:t>
    </dgm:pt>
    <dgm:pt modelId="{8DFF0D9A-046A-40DE-AF94-513F7D39792D}" type="parTrans" cxnId="{6C55E02E-49BF-4EBA-9458-2219C36FCA2C}">
      <dgm:prSet/>
      <dgm:spPr/>
      <dgm:t>
        <a:bodyPr/>
        <a:lstStyle/>
        <a:p>
          <a:endParaRPr lang="fr-FR"/>
        </a:p>
      </dgm:t>
    </dgm:pt>
    <dgm:pt modelId="{1E975552-8385-4295-8EA1-C060F031C335}" type="pres">
      <dgm:prSet presAssocID="{924460ED-A633-48F4-959A-A2BA52F2F393}" presName="diagram" presStyleCnt="0">
        <dgm:presLayoutVars>
          <dgm:dir/>
          <dgm:resizeHandles val="exact"/>
        </dgm:presLayoutVars>
      </dgm:prSet>
      <dgm:spPr/>
    </dgm:pt>
    <dgm:pt modelId="{79FC1D4F-B6B2-441B-8FF8-DD2B1F5EFE31}" type="pres">
      <dgm:prSet presAssocID="{39F1FE10-A217-4F00-97E2-4C06E00E49CD}" presName="node" presStyleLbl="node1" presStyleIdx="0" presStyleCnt="4">
        <dgm:presLayoutVars>
          <dgm:bulletEnabled val="1"/>
        </dgm:presLayoutVars>
      </dgm:prSet>
      <dgm:spPr/>
    </dgm:pt>
    <dgm:pt modelId="{B7772F94-985E-413D-AD65-533B4EC43F29}" type="pres">
      <dgm:prSet presAssocID="{39DD2100-D371-44FF-BA50-FE05BF7EDA38}" presName="sibTrans" presStyleLbl="sibTrans2D1" presStyleIdx="0" presStyleCnt="3"/>
      <dgm:spPr/>
    </dgm:pt>
    <dgm:pt modelId="{E56FBBC4-D639-4979-A2A3-6C0DDE65A2CA}" type="pres">
      <dgm:prSet presAssocID="{39DD2100-D371-44FF-BA50-FE05BF7EDA38}" presName="connectorText" presStyleLbl="sibTrans2D1" presStyleIdx="0" presStyleCnt="3"/>
      <dgm:spPr/>
    </dgm:pt>
    <dgm:pt modelId="{470939AC-E7A0-462F-8C56-DB1C982A19A3}" type="pres">
      <dgm:prSet presAssocID="{2109E4B0-9501-4ED9-8258-856956F3AA17}" presName="node" presStyleLbl="node1" presStyleIdx="1" presStyleCnt="4">
        <dgm:presLayoutVars>
          <dgm:bulletEnabled val="1"/>
        </dgm:presLayoutVars>
      </dgm:prSet>
      <dgm:spPr/>
    </dgm:pt>
    <dgm:pt modelId="{43A8F857-FA9F-4B7A-A350-D71BD44581F1}" type="pres">
      <dgm:prSet presAssocID="{D1ABD776-AF2D-46C7-B534-9857353E7A69}" presName="sibTrans" presStyleLbl="sibTrans2D1" presStyleIdx="1" presStyleCnt="3"/>
      <dgm:spPr/>
    </dgm:pt>
    <dgm:pt modelId="{CCFC998C-5754-448F-919F-7D3EE5ABC13D}" type="pres">
      <dgm:prSet presAssocID="{D1ABD776-AF2D-46C7-B534-9857353E7A69}" presName="connectorText" presStyleLbl="sibTrans2D1" presStyleIdx="1" presStyleCnt="3"/>
      <dgm:spPr/>
    </dgm:pt>
    <dgm:pt modelId="{6835ABFD-1275-4328-8B56-B9021A2E8AF2}" type="pres">
      <dgm:prSet presAssocID="{F3F985A1-D1ED-41FA-A560-F84A262CE102}" presName="node" presStyleLbl="node1" presStyleIdx="2" presStyleCnt="4">
        <dgm:presLayoutVars>
          <dgm:bulletEnabled val="1"/>
        </dgm:presLayoutVars>
      </dgm:prSet>
      <dgm:spPr/>
    </dgm:pt>
    <dgm:pt modelId="{5C0B58B5-2646-4713-A885-8B78B6F5FC72}" type="pres">
      <dgm:prSet presAssocID="{68FD3761-EA02-466A-8D8E-AC82E68702BA}" presName="sibTrans" presStyleLbl="sibTrans2D1" presStyleIdx="2" presStyleCnt="3"/>
      <dgm:spPr/>
    </dgm:pt>
    <dgm:pt modelId="{351DC49B-E069-444E-AED1-C3116688539D}" type="pres">
      <dgm:prSet presAssocID="{68FD3761-EA02-466A-8D8E-AC82E68702BA}" presName="connectorText" presStyleLbl="sibTrans2D1" presStyleIdx="2" presStyleCnt="3"/>
      <dgm:spPr/>
    </dgm:pt>
    <dgm:pt modelId="{B13506CE-84CF-42D7-BB73-EFDF59D04F9F}" type="pres">
      <dgm:prSet presAssocID="{E5B4A065-4079-4791-ABFA-0E1C9CD40388}" presName="node" presStyleLbl="node1" presStyleIdx="3" presStyleCnt="4">
        <dgm:presLayoutVars>
          <dgm:bulletEnabled val="1"/>
        </dgm:presLayoutVars>
      </dgm:prSet>
      <dgm:spPr/>
    </dgm:pt>
  </dgm:ptLst>
  <dgm:cxnLst>
    <dgm:cxn modelId="{05024F01-5AD4-45B9-AF09-7A4F73B8B91D}" type="presOf" srcId="{D1ABD776-AF2D-46C7-B534-9857353E7A69}" destId="{CCFC998C-5754-448F-919F-7D3EE5ABC13D}" srcOrd="1" destOrd="0" presId="urn:microsoft.com/office/officeart/2005/8/layout/process5"/>
    <dgm:cxn modelId="{0B17C30C-02ED-48EC-8DFA-667F9A979F07}" srcId="{924460ED-A633-48F4-959A-A2BA52F2F393}" destId="{F3F985A1-D1ED-41FA-A560-F84A262CE102}" srcOrd="2" destOrd="0" parTransId="{F49B3228-0596-4FEB-BE45-3A0FC74CF84B}" sibTransId="{68FD3761-EA02-466A-8D8E-AC82E68702BA}"/>
    <dgm:cxn modelId="{07D04C14-0DBE-46B5-894D-C94366F489C2}" srcId="{924460ED-A633-48F4-959A-A2BA52F2F393}" destId="{2109E4B0-9501-4ED9-8258-856956F3AA17}" srcOrd="1" destOrd="0" parTransId="{89B9C4DB-1391-469D-AE56-6DD9A7C28D8B}" sibTransId="{D1ABD776-AF2D-46C7-B534-9857353E7A69}"/>
    <dgm:cxn modelId="{BB37222C-E016-4833-BEBA-2D431B93D7E6}" type="presOf" srcId="{F3F985A1-D1ED-41FA-A560-F84A262CE102}" destId="{6835ABFD-1275-4328-8B56-B9021A2E8AF2}" srcOrd="0" destOrd="0" presId="urn:microsoft.com/office/officeart/2005/8/layout/process5"/>
    <dgm:cxn modelId="{6C55E02E-49BF-4EBA-9458-2219C36FCA2C}" srcId="{924460ED-A633-48F4-959A-A2BA52F2F393}" destId="{39F1FE10-A217-4F00-97E2-4C06E00E49CD}" srcOrd="0" destOrd="0" parTransId="{8DFF0D9A-046A-40DE-AF94-513F7D39792D}" sibTransId="{39DD2100-D371-44FF-BA50-FE05BF7EDA38}"/>
    <dgm:cxn modelId="{2480E533-55BA-446D-B906-00970EAC4490}" type="presOf" srcId="{D1ABD776-AF2D-46C7-B534-9857353E7A69}" destId="{43A8F857-FA9F-4B7A-A350-D71BD44581F1}" srcOrd="0" destOrd="0" presId="urn:microsoft.com/office/officeart/2005/8/layout/process5"/>
    <dgm:cxn modelId="{F6205566-DF86-4EFF-AD63-1CC0C2C6D797}" srcId="{924460ED-A633-48F4-959A-A2BA52F2F393}" destId="{E5B4A065-4079-4791-ABFA-0E1C9CD40388}" srcOrd="3" destOrd="0" parTransId="{BBF86F19-1920-486D-BF25-D95C88D796B6}" sibTransId="{44129FBF-974C-41C8-9095-D45AEFF6E839}"/>
    <dgm:cxn modelId="{45FCFD67-6872-4301-8544-86CC74988187}" type="presOf" srcId="{2109E4B0-9501-4ED9-8258-856956F3AA17}" destId="{470939AC-E7A0-462F-8C56-DB1C982A19A3}" srcOrd="0" destOrd="0" presId="urn:microsoft.com/office/officeart/2005/8/layout/process5"/>
    <dgm:cxn modelId="{11086280-6AB7-43C5-9BFE-D4D612B39384}" type="presOf" srcId="{68FD3761-EA02-466A-8D8E-AC82E68702BA}" destId="{351DC49B-E069-444E-AED1-C3116688539D}" srcOrd="1" destOrd="0" presId="urn:microsoft.com/office/officeart/2005/8/layout/process5"/>
    <dgm:cxn modelId="{40A17984-7467-4AB9-8EEC-3C0FD859675A}" type="presOf" srcId="{39DD2100-D371-44FF-BA50-FE05BF7EDA38}" destId="{B7772F94-985E-413D-AD65-533B4EC43F29}" srcOrd="0" destOrd="0" presId="urn:microsoft.com/office/officeart/2005/8/layout/process5"/>
    <dgm:cxn modelId="{D75749B6-7CA7-4211-B6FC-C97A80A35BA0}" type="presOf" srcId="{39DD2100-D371-44FF-BA50-FE05BF7EDA38}" destId="{E56FBBC4-D639-4979-A2A3-6C0DDE65A2CA}" srcOrd="1" destOrd="0" presId="urn:microsoft.com/office/officeart/2005/8/layout/process5"/>
    <dgm:cxn modelId="{41FA47D3-E76E-47D5-A2C9-4F1676010ABD}" type="presOf" srcId="{E5B4A065-4079-4791-ABFA-0E1C9CD40388}" destId="{B13506CE-84CF-42D7-BB73-EFDF59D04F9F}" srcOrd="0" destOrd="0" presId="urn:microsoft.com/office/officeart/2005/8/layout/process5"/>
    <dgm:cxn modelId="{49C71CE0-EF74-43C4-8E2C-05FDAC6A2F77}" type="presOf" srcId="{39F1FE10-A217-4F00-97E2-4C06E00E49CD}" destId="{79FC1D4F-B6B2-441B-8FF8-DD2B1F5EFE31}" srcOrd="0" destOrd="0" presId="urn:microsoft.com/office/officeart/2005/8/layout/process5"/>
    <dgm:cxn modelId="{B5DF42F0-F73C-4CBD-A623-55668E75F6CC}" type="presOf" srcId="{68FD3761-EA02-466A-8D8E-AC82E68702BA}" destId="{5C0B58B5-2646-4713-A885-8B78B6F5FC72}" srcOrd="0" destOrd="0" presId="urn:microsoft.com/office/officeart/2005/8/layout/process5"/>
    <dgm:cxn modelId="{9F2A26F8-65AD-489F-9382-3285EA9B937F}" type="presOf" srcId="{924460ED-A633-48F4-959A-A2BA52F2F393}" destId="{1E975552-8385-4295-8EA1-C060F031C335}" srcOrd="0" destOrd="0" presId="urn:microsoft.com/office/officeart/2005/8/layout/process5"/>
    <dgm:cxn modelId="{C393B8C5-55C3-46BD-8260-6BCE9B573491}" type="presParOf" srcId="{1E975552-8385-4295-8EA1-C060F031C335}" destId="{79FC1D4F-B6B2-441B-8FF8-DD2B1F5EFE31}" srcOrd="0" destOrd="0" presId="urn:microsoft.com/office/officeart/2005/8/layout/process5"/>
    <dgm:cxn modelId="{294229C9-EA54-464F-BD6B-46968533C0F6}" type="presParOf" srcId="{1E975552-8385-4295-8EA1-C060F031C335}" destId="{B7772F94-985E-413D-AD65-533B4EC43F29}" srcOrd="1" destOrd="0" presId="urn:microsoft.com/office/officeart/2005/8/layout/process5"/>
    <dgm:cxn modelId="{5DFDCC04-8BFD-4AD9-B2C1-DDAADA6EF443}" type="presParOf" srcId="{B7772F94-985E-413D-AD65-533B4EC43F29}" destId="{E56FBBC4-D639-4979-A2A3-6C0DDE65A2CA}" srcOrd="0" destOrd="0" presId="urn:microsoft.com/office/officeart/2005/8/layout/process5"/>
    <dgm:cxn modelId="{91019618-2058-4300-8705-8957E0D9F1C5}" type="presParOf" srcId="{1E975552-8385-4295-8EA1-C060F031C335}" destId="{470939AC-E7A0-462F-8C56-DB1C982A19A3}" srcOrd="2" destOrd="0" presId="urn:microsoft.com/office/officeart/2005/8/layout/process5"/>
    <dgm:cxn modelId="{37020A86-ABD8-4CA0-A22A-CA89D1611AAC}" type="presParOf" srcId="{1E975552-8385-4295-8EA1-C060F031C335}" destId="{43A8F857-FA9F-4B7A-A350-D71BD44581F1}" srcOrd="3" destOrd="0" presId="urn:microsoft.com/office/officeart/2005/8/layout/process5"/>
    <dgm:cxn modelId="{1D1DDEEF-1DAD-4656-9BB6-BF95C8DBA879}" type="presParOf" srcId="{43A8F857-FA9F-4B7A-A350-D71BD44581F1}" destId="{CCFC998C-5754-448F-919F-7D3EE5ABC13D}" srcOrd="0" destOrd="0" presId="urn:microsoft.com/office/officeart/2005/8/layout/process5"/>
    <dgm:cxn modelId="{997AECF1-EFE4-45AF-86D0-5870A53B07C2}" type="presParOf" srcId="{1E975552-8385-4295-8EA1-C060F031C335}" destId="{6835ABFD-1275-4328-8B56-B9021A2E8AF2}" srcOrd="4" destOrd="0" presId="urn:microsoft.com/office/officeart/2005/8/layout/process5"/>
    <dgm:cxn modelId="{BA5D34C1-65EA-43F9-B710-B8F1F13897AA}" type="presParOf" srcId="{1E975552-8385-4295-8EA1-C060F031C335}" destId="{5C0B58B5-2646-4713-A885-8B78B6F5FC72}" srcOrd="5" destOrd="0" presId="urn:microsoft.com/office/officeart/2005/8/layout/process5"/>
    <dgm:cxn modelId="{44EC9278-0A7E-4154-8A0E-7E86BF0DD1D4}" type="presParOf" srcId="{5C0B58B5-2646-4713-A885-8B78B6F5FC72}" destId="{351DC49B-E069-444E-AED1-C3116688539D}" srcOrd="0" destOrd="0" presId="urn:microsoft.com/office/officeart/2005/8/layout/process5"/>
    <dgm:cxn modelId="{47B88195-AC8B-4518-9C84-FA3007343CDD}" type="presParOf" srcId="{1E975552-8385-4295-8EA1-C060F031C335}" destId="{B13506CE-84CF-42D7-BB73-EFDF59D04F9F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22AB59-19F2-4B11-B2E0-D5C823C693DD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0C13887-C8C0-4B22-8C78-F7F2C1E410DF}">
      <dgm:prSet phldrT="[Texte]"/>
      <dgm:spPr/>
      <dgm:t>
        <a:bodyPr/>
        <a:lstStyle/>
        <a:p>
          <a:r>
            <a:rPr lang="fr-FR" dirty="0" err="1"/>
            <a:t>Create</a:t>
          </a:r>
          <a:r>
            <a:rPr lang="fr-FR" dirty="0"/>
            <a:t> </a:t>
          </a:r>
          <a:r>
            <a:rPr lang="fr-FR" dirty="0" err="1"/>
            <a:t>NumPy</a:t>
          </a:r>
          <a:r>
            <a:rPr lang="fr-FR" dirty="0"/>
            <a:t> </a:t>
          </a:r>
          <a:r>
            <a:rPr lang="fr-FR" dirty="0" err="1"/>
            <a:t>array</a:t>
          </a:r>
          <a:r>
            <a:rPr lang="fr-FR" dirty="0"/>
            <a:t> </a:t>
          </a:r>
          <a:r>
            <a:rPr lang="fr-FR" dirty="0" err="1"/>
            <a:t>from</a:t>
          </a:r>
          <a:r>
            <a:rPr lang="fr-FR" dirty="0"/>
            <a:t> Class </a:t>
          </a:r>
          <a:r>
            <a:rPr lang="fr-FR" dirty="0" err="1"/>
            <a:t>column</a:t>
          </a:r>
          <a:endParaRPr lang="fr-FR" dirty="0"/>
        </a:p>
      </dgm:t>
    </dgm:pt>
    <dgm:pt modelId="{CEC9AC4B-7B2B-48E7-9D52-E2A4870A1107}" type="parTrans" cxnId="{CCD114D2-3207-48C7-8F27-40E63D3D8D92}">
      <dgm:prSet/>
      <dgm:spPr/>
      <dgm:t>
        <a:bodyPr/>
        <a:lstStyle/>
        <a:p>
          <a:endParaRPr lang="fr-FR"/>
        </a:p>
      </dgm:t>
    </dgm:pt>
    <dgm:pt modelId="{3B9321F1-53D9-46FC-8C14-D66360B074AF}" type="sibTrans" cxnId="{CCD114D2-3207-48C7-8F27-40E63D3D8D92}">
      <dgm:prSet/>
      <dgm:spPr/>
      <dgm:t>
        <a:bodyPr/>
        <a:lstStyle/>
        <a:p>
          <a:endParaRPr lang="fr-FR"/>
        </a:p>
      </dgm:t>
    </dgm:pt>
    <dgm:pt modelId="{2FBB5FE9-4D93-4F62-B7AD-9DB03BDA9A03}">
      <dgm:prSet phldrT="[Texte]"/>
      <dgm:spPr/>
      <dgm:t>
        <a:bodyPr/>
        <a:lstStyle/>
        <a:p>
          <a:r>
            <a:rPr lang="fr-FR" dirty="0"/>
            <a:t>Standardise </a:t>
          </a:r>
          <a:r>
            <a:rPr lang="fr-FR" dirty="0" err="1"/>
            <a:t>with</a:t>
          </a:r>
          <a:r>
            <a:rPr lang="fr-FR" dirty="0"/>
            <a:t> </a:t>
          </a:r>
          <a:r>
            <a:rPr lang="fr-FR" dirty="0" err="1"/>
            <a:t>StandarScaller</a:t>
          </a:r>
          <a:r>
            <a:rPr lang="fr-FR" dirty="0"/>
            <a:t>, fit and </a:t>
          </a:r>
          <a:r>
            <a:rPr lang="fr-FR" dirty="0" err="1"/>
            <a:t>transform</a:t>
          </a:r>
          <a:r>
            <a:rPr lang="fr-FR" dirty="0"/>
            <a:t> data</a:t>
          </a:r>
        </a:p>
      </dgm:t>
    </dgm:pt>
    <dgm:pt modelId="{B9AA8D27-E99F-49AD-A985-BDF8FB870045}" type="parTrans" cxnId="{E0A94816-4233-4CAF-B668-959C28F76C3F}">
      <dgm:prSet/>
      <dgm:spPr/>
      <dgm:t>
        <a:bodyPr/>
        <a:lstStyle/>
        <a:p>
          <a:endParaRPr lang="fr-FR"/>
        </a:p>
      </dgm:t>
    </dgm:pt>
    <dgm:pt modelId="{8B37C96F-6659-4387-88C9-3E67F82792D0}" type="sibTrans" cxnId="{E0A94816-4233-4CAF-B668-959C28F76C3F}">
      <dgm:prSet/>
      <dgm:spPr/>
      <dgm:t>
        <a:bodyPr/>
        <a:lstStyle/>
        <a:p>
          <a:endParaRPr lang="fr-FR"/>
        </a:p>
      </dgm:t>
    </dgm:pt>
    <dgm:pt modelId="{4D0A780A-7F26-46E4-857A-4B9BF43255E4}">
      <dgm:prSet phldrT="[Texte]"/>
      <dgm:spPr/>
      <dgm:t>
        <a:bodyPr/>
        <a:lstStyle/>
        <a:p>
          <a:r>
            <a:rPr lang="fr-FR" dirty="0"/>
            <a:t>Split data </a:t>
          </a:r>
          <a:r>
            <a:rPr lang="fr-FR" dirty="0" err="1"/>
            <a:t>with</a:t>
          </a:r>
          <a:r>
            <a:rPr lang="fr-FR" dirty="0"/>
            <a:t> </a:t>
          </a:r>
          <a:r>
            <a:rPr lang="fr-FR" dirty="0" err="1"/>
            <a:t>train_test_split</a:t>
          </a:r>
          <a:endParaRPr lang="fr-FR" dirty="0"/>
        </a:p>
      </dgm:t>
    </dgm:pt>
    <dgm:pt modelId="{B2476908-4B9C-47F8-9063-3B142FB01E54}" type="parTrans" cxnId="{36DEBCEC-5DCA-436A-8BD4-8224A8B25438}">
      <dgm:prSet/>
      <dgm:spPr/>
      <dgm:t>
        <a:bodyPr/>
        <a:lstStyle/>
        <a:p>
          <a:endParaRPr lang="fr-FR"/>
        </a:p>
      </dgm:t>
    </dgm:pt>
    <dgm:pt modelId="{44C175D2-62D1-46EB-97BB-DD7B50AA6842}" type="sibTrans" cxnId="{36DEBCEC-5DCA-436A-8BD4-8224A8B25438}">
      <dgm:prSet/>
      <dgm:spPr/>
      <dgm:t>
        <a:bodyPr/>
        <a:lstStyle/>
        <a:p>
          <a:endParaRPr lang="fr-FR"/>
        </a:p>
      </dgm:t>
    </dgm:pt>
    <dgm:pt modelId="{56915E14-0182-4118-8B05-22C37802E7A3}">
      <dgm:prSet phldrT="[Texte]"/>
      <dgm:spPr/>
      <dgm:t>
        <a:bodyPr/>
        <a:lstStyle/>
        <a:p>
          <a:r>
            <a:rPr lang="fr-FR" dirty="0" err="1"/>
            <a:t>Create</a:t>
          </a:r>
          <a:r>
            <a:rPr lang="fr-FR" dirty="0"/>
            <a:t> </a:t>
          </a:r>
          <a:r>
            <a:rPr lang="fr-FR" dirty="0" err="1"/>
            <a:t>GridSearchCV</a:t>
          </a:r>
          <a:r>
            <a:rPr lang="fr-FR" dirty="0"/>
            <a:t> (cv=10)</a:t>
          </a:r>
        </a:p>
      </dgm:t>
    </dgm:pt>
    <dgm:pt modelId="{4DB98399-1961-45A3-B8B0-02B9C741EB0F}" type="parTrans" cxnId="{CAF3D63C-787C-4393-BB7A-DE22589608F8}">
      <dgm:prSet/>
      <dgm:spPr/>
      <dgm:t>
        <a:bodyPr/>
        <a:lstStyle/>
        <a:p>
          <a:endParaRPr lang="fr-FR"/>
        </a:p>
      </dgm:t>
    </dgm:pt>
    <dgm:pt modelId="{3894947F-47B1-4F3A-A7C2-94D663977DDD}" type="sibTrans" cxnId="{CAF3D63C-787C-4393-BB7A-DE22589608F8}">
      <dgm:prSet/>
      <dgm:spPr/>
      <dgm:t>
        <a:bodyPr/>
        <a:lstStyle/>
        <a:p>
          <a:endParaRPr lang="fr-FR"/>
        </a:p>
      </dgm:t>
    </dgm:pt>
    <dgm:pt modelId="{D927C064-5AB2-454C-8F69-C00F038CFEB6}">
      <dgm:prSet phldrT="[Texte]"/>
      <dgm:spPr/>
      <dgm:t>
        <a:bodyPr/>
        <a:lstStyle/>
        <a:p>
          <a:r>
            <a:rPr lang="fr-FR" dirty="0"/>
            <a:t>Apply </a:t>
          </a:r>
          <a:r>
            <a:rPr lang="fr-FR" dirty="0" err="1"/>
            <a:t>GridSearchCV</a:t>
          </a:r>
          <a:r>
            <a:rPr lang="fr-FR" dirty="0"/>
            <a:t> </a:t>
          </a:r>
          <a:r>
            <a:rPr lang="fr-FR" dirty="0" err="1"/>
            <a:t>object</a:t>
          </a:r>
          <a:r>
            <a:rPr lang="fr-FR" dirty="0"/>
            <a:t> in </a:t>
          </a:r>
          <a:r>
            <a:rPr lang="fr-FR" dirty="0" err="1"/>
            <a:t>logistic</a:t>
          </a:r>
          <a:r>
            <a:rPr lang="fr-FR" dirty="0"/>
            <a:t> </a:t>
          </a:r>
          <a:r>
            <a:rPr lang="fr-FR" dirty="0" err="1"/>
            <a:t>regression</a:t>
          </a:r>
          <a:r>
            <a:rPr lang="fr-FR" dirty="0"/>
            <a:t>, SVC, </a:t>
          </a:r>
          <a:r>
            <a:rPr lang="fr-FR" dirty="0" err="1"/>
            <a:t>Decision</a:t>
          </a:r>
          <a:r>
            <a:rPr lang="fr-FR" dirty="0"/>
            <a:t> </a:t>
          </a:r>
          <a:r>
            <a:rPr lang="fr-FR" dirty="0" err="1"/>
            <a:t>tree</a:t>
          </a:r>
          <a:r>
            <a:rPr lang="fr-FR" dirty="0"/>
            <a:t>, KNN</a:t>
          </a:r>
        </a:p>
      </dgm:t>
    </dgm:pt>
    <dgm:pt modelId="{BF9EBA84-7DC6-4A04-96B7-1F9A0B58E81C}" type="parTrans" cxnId="{29EF6DED-9E64-476E-B0C7-D1368FF43B13}">
      <dgm:prSet/>
      <dgm:spPr/>
      <dgm:t>
        <a:bodyPr/>
        <a:lstStyle/>
        <a:p>
          <a:endParaRPr lang="fr-FR"/>
        </a:p>
      </dgm:t>
    </dgm:pt>
    <dgm:pt modelId="{41C23F30-2C6F-4609-861A-C4DDD2BF4DEA}" type="sibTrans" cxnId="{29EF6DED-9E64-476E-B0C7-D1368FF43B13}">
      <dgm:prSet/>
      <dgm:spPr/>
      <dgm:t>
        <a:bodyPr/>
        <a:lstStyle/>
        <a:p>
          <a:endParaRPr lang="fr-FR"/>
        </a:p>
      </dgm:t>
    </dgm:pt>
    <dgm:pt modelId="{7B6E558A-545B-41E4-A2A7-149EFF3C5DE5}">
      <dgm:prSet phldrT="[Texte]"/>
      <dgm:spPr/>
      <dgm:t>
        <a:bodyPr/>
        <a:lstStyle/>
        <a:p>
          <a:r>
            <a:rPr lang="fr-FR" dirty="0" err="1"/>
            <a:t>Identify</a:t>
          </a:r>
          <a:r>
            <a:rPr lang="fr-FR" dirty="0"/>
            <a:t> best model (Jaccard scores, F1, </a:t>
          </a:r>
          <a:r>
            <a:rPr lang="fr-FR" dirty="0" err="1"/>
            <a:t>accuracy</a:t>
          </a:r>
          <a:r>
            <a:rPr lang="fr-FR" dirty="0"/>
            <a:t>)</a:t>
          </a:r>
        </a:p>
      </dgm:t>
    </dgm:pt>
    <dgm:pt modelId="{F6AA3167-32C2-4582-8815-3D0D4B5CD07E}" type="parTrans" cxnId="{38723817-31B6-4571-A12E-A716AEB77F0A}">
      <dgm:prSet/>
      <dgm:spPr/>
      <dgm:t>
        <a:bodyPr/>
        <a:lstStyle/>
        <a:p>
          <a:endParaRPr lang="fr-FR"/>
        </a:p>
      </dgm:t>
    </dgm:pt>
    <dgm:pt modelId="{79A4CFCE-4337-42C8-80C9-5DF9253F3448}" type="sibTrans" cxnId="{38723817-31B6-4571-A12E-A716AEB77F0A}">
      <dgm:prSet/>
      <dgm:spPr/>
      <dgm:t>
        <a:bodyPr/>
        <a:lstStyle/>
        <a:p>
          <a:endParaRPr lang="fr-FR"/>
        </a:p>
      </dgm:t>
    </dgm:pt>
    <dgm:pt modelId="{2568DC28-62FF-4171-9274-4046BD181EFF}">
      <dgm:prSet phldrT="[Texte]"/>
      <dgm:spPr/>
      <dgm:t>
        <a:bodyPr/>
        <a:lstStyle/>
        <a:p>
          <a:r>
            <a:rPr lang="fr-FR" dirty="0" err="1"/>
            <a:t>Calculate</a:t>
          </a:r>
          <a:r>
            <a:rPr lang="fr-FR" dirty="0"/>
            <a:t> </a:t>
          </a:r>
          <a:r>
            <a:rPr lang="fr-FR" dirty="0" err="1"/>
            <a:t>accuracy</a:t>
          </a:r>
          <a:endParaRPr lang="fr-FR" dirty="0"/>
        </a:p>
      </dgm:t>
    </dgm:pt>
    <dgm:pt modelId="{BF796C22-2A88-4CBB-BE48-87AA20D6C038}" type="parTrans" cxnId="{D27A9A55-1EF3-4802-B7F8-0D40E35ABF95}">
      <dgm:prSet/>
      <dgm:spPr/>
      <dgm:t>
        <a:bodyPr/>
        <a:lstStyle/>
        <a:p>
          <a:endParaRPr lang="fr-FR"/>
        </a:p>
      </dgm:t>
    </dgm:pt>
    <dgm:pt modelId="{04599BF2-1562-48A6-B0F0-2A0E558AAF49}" type="sibTrans" cxnId="{D27A9A55-1EF3-4802-B7F8-0D40E35ABF95}">
      <dgm:prSet/>
      <dgm:spPr/>
      <dgm:t>
        <a:bodyPr/>
        <a:lstStyle/>
        <a:p>
          <a:endParaRPr lang="fr-FR"/>
        </a:p>
      </dgm:t>
    </dgm:pt>
    <dgm:pt modelId="{8A204194-50EF-4D4B-9E83-DF564BD5F794}">
      <dgm:prSet phldrT="[Texte]"/>
      <dgm:spPr/>
      <dgm:t>
        <a:bodyPr/>
        <a:lstStyle/>
        <a:p>
          <a:r>
            <a:rPr lang="fr-FR" dirty="0" err="1"/>
            <a:t>Assess</a:t>
          </a:r>
          <a:r>
            <a:rPr lang="fr-FR" dirty="0"/>
            <a:t> confusion matrix</a:t>
          </a:r>
        </a:p>
      </dgm:t>
    </dgm:pt>
    <dgm:pt modelId="{790CA261-12AC-4C78-9EE9-E7EA89516077}" type="parTrans" cxnId="{CDEA80D3-CC7C-4767-AF51-A6BD4E911D04}">
      <dgm:prSet/>
      <dgm:spPr/>
      <dgm:t>
        <a:bodyPr/>
        <a:lstStyle/>
        <a:p>
          <a:endParaRPr lang="fr-FR"/>
        </a:p>
      </dgm:t>
    </dgm:pt>
    <dgm:pt modelId="{840CDF7C-2C81-4C52-964A-8AC9AA22E470}" type="sibTrans" cxnId="{CDEA80D3-CC7C-4767-AF51-A6BD4E911D04}">
      <dgm:prSet/>
      <dgm:spPr/>
      <dgm:t>
        <a:bodyPr/>
        <a:lstStyle/>
        <a:p>
          <a:endParaRPr lang="fr-FR"/>
        </a:p>
      </dgm:t>
    </dgm:pt>
    <dgm:pt modelId="{AD254F0D-F3D7-472F-83B3-C8A8C44E0C4B}" type="pres">
      <dgm:prSet presAssocID="{F222AB59-19F2-4B11-B2E0-D5C823C693DD}" presName="diagram" presStyleCnt="0">
        <dgm:presLayoutVars>
          <dgm:dir/>
          <dgm:resizeHandles val="exact"/>
        </dgm:presLayoutVars>
      </dgm:prSet>
      <dgm:spPr/>
    </dgm:pt>
    <dgm:pt modelId="{84C14622-55B8-4CB0-AFAA-D732038F107E}" type="pres">
      <dgm:prSet presAssocID="{D0C13887-C8C0-4B22-8C78-F7F2C1E410DF}" presName="node" presStyleLbl="node1" presStyleIdx="0" presStyleCnt="8">
        <dgm:presLayoutVars>
          <dgm:bulletEnabled val="1"/>
        </dgm:presLayoutVars>
      </dgm:prSet>
      <dgm:spPr/>
    </dgm:pt>
    <dgm:pt modelId="{02BE19EC-EC1C-49AB-A0BB-8C6B468BD979}" type="pres">
      <dgm:prSet presAssocID="{3B9321F1-53D9-46FC-8C14-D66360B074AF}" presName="sibTrans" presStyleLbl="sibTrans2D1" presStyleIdx="0" presStyleCnt="7"/>
      <dgm:spPr/>
    </dgm:pt>
    <dgm:pt modelId="{BD063504-B394-44A4-9B90-16B0BFC33F9F}" type="pres">
      <dgm:prSet presAssocID="{3B9321F1-53D9-46FC-8C14-D66360B074AF}" presName="connectorText" presStyleLbl="sibTrans2D1" presStyleIdx="0" presStyleCnt="7"/>
      <dgm:spPr/>
    </dgm:pt>
    <dgm:pt modelId="{C80CC120-BCB7-4359-B90A-F8AF1134B84F}" type="pres">
      <dgm:prSet presAssocID="{2FBB5FE9-4D93-4F62-B7AD-9DB03BDA9A03}" presName="node" presStyleLbl="node1" presStyleIdx="1" presStyleCnt="8">
        <dgm:presLayoutVars>
          <dgm:bulletEnabled val="1"/>
        </dgm:presLayoutVars>
      </dgm:prSet>
      <dgm:spPr/>
    </dgm:pt>
    <dgm:pt modelId="{89304593-906C-4919-A5BC-526E5AFD90B7}" type="pres">
      <dgm:prSet presAssocID="{8B37C96F-6659-4387-88C9-3E67F82792D0}" presName="sibTrans" presStyleLbl="sibTrans2D1" presStyleIdx="1" presStyleCnt="7"/>
      <dgm:spPr/>
    </dgm:pt>
    <dgm:pt modelId="{E5DFFDE8-A44D-4EAF-AB9F-A8058EEE979A}" type="pres">
      <dgm:prSet presAssocID="{8B37C96F-6659-4387-88C9-3E67F82792D0}" presName="connectorText" presStyleLbl="sibTrans2D1" presStyleIdx="1" presStyleCnt="7"/>
      <dgm:spPr/>
    </dgm:pt>
    <dgm:pt modelId="{009D45BD-1D36-460F-AC15-F8C573F1CF4F}" type="pres">
      <dgm:prSet presAssocID="{4D0A780A-7F26-46E4-857A-4B9BF43255E4}" presName="node" presStyleLbl="node1" presStyleIdx="2" presStyleCnt="8">
        <dgm:presLayoutVars>
          <dgm:bulletEnabled val="1"/>
        </dgm:presLayoutVars>
      </dgm:prSet>
      <dgm:spPr/>
    </dgm:pt>
    <dgm:pt modelId="{9724924B-02CB-43C7-B40C-06DC67384C3A}" type="pres">
      <dgm:prSet presAssocID="{44C175D2-62D1-46EB-97BB-DD7B50AA6842}" presName="sibTrans" presStyleLbl="sibTrans2D1" presStyleIdx="2" presStyleCnt="7"/>
      <dgm:spPr/>
    </dgm:pt>
    <dgm:pt modelId="{CF45D2C8-BF5E-49E0-AECD-8065F4535F59}" type="pres">
      <dgm:prSet presAssocID="{44C175D2-62D1-46EB-97BB-DD7B50AA6842}" presName="connectorText" presStyleLbl="sibTrans2D1" presStyleIdx="2" presStyleCnt="7"/>
      <dgm:spPr/>
    </dgm:pt>
    <dgm:pt modelId="{DA5AC977-D0AD-4C64-AB44-38728CAAF044}" type="pres">
      <dgm:prSet presAssocID="{56915E14-0182-4118-8B05-22C37802E7A3}" presName="node" presStyleLbl="node1" presStyleIdx="3" presStyleCnt="8">
        <dgm:presLayoutVars>
          <dgm:bulletEnabled val="1"/>
        </dgm:presLayoutVars>
      </dgm:prSet>
      <dgm:spPr/>
    </dgm:pt>
    <dgm:pt modelId="{8EE4B575-35E4-49DE-9FA8-57D81160062D}" type="pres">
      <dgm:prSet presAssocID="{3894947F-47B1-4F3A-A7C2-94D663977DDD}" presName="sibTrans" presStyleLbl="sibTrans2D1" presStyleIdx="3" presStyleCnt="7"/>
      <dgm:spPr/>
    </dgm:pt>
    <dgm:pt modelId="{5FE93BEB-7412-4F6D-9C84-514CADA5D653}" type="pres">
      <dgm:prSet presAssocID="{3894947F-47B1-4F3A-A7C2-94D663977DDD}" presName="connectorText" presStyleLbl="sibTrans2D1" presStyleIdx="3" presStyleCnt="7"/>
      <dgm:spPr/>
    </dgm:pt>
    <dgm:pt modelId="{6D6C644B-EE4C-46D2-91D8-5E21D7C59670}" type="pres">
      <dgm:prSet presAssocID="{D927C064-5AB2-454C-8F69-C00F038CFEB6}" presName="node" presStyleLbl="node1" presStyleIdx="4" presStyleCnt="8">
        <dgm:presLayoutVars>
          <dgm:bulletEnabled val="1"/>
        </dgm:presLayoutVars>
      </dgm:prSet>
      <dgm:spPr/>
    </dgm:pt>
    <dgm:pt modelId="{F1AD9D78-4C7B-4469-9E3F-3BC80B84E3BE}" type="pres">
      <dgm:prSet presAssocID="{41C23F30-2C6F-4609-861A-C4DDD2BF4DEA}" presName="sibTrans" presStyleLbl="sibTrans2D1" presStyleIdx="4" presStyleCnt="7"/>
      <dgm:spPr/>
    </dgm:pt>
    <dgm:pt modelId="{C469B966-841F-41F3-AD46-3590F7205074}" type="pres">
      <dgm:prSet presAssocID="{41C23F30-2C6F-4609-861A-C4DDD2BF4DEA}" presName="connectorText" presStyleLbl="sibTrans2D1" presStyleIdx="4" presStyleCnt="7"/>
      <dgm:spPr/>
    </dgm:pt>
    <dgm:pt modelId="{E8C70736-DDDC-4AA3-BDD1-13E9BE3B7215}" type="pres">
      <dgm:prSet presAssocID="{2568DC28-62FF-4171-9274-4046BD181EFF}" presName="node" presStyleLbl="node1" presStyleIdx="5" presStyleCnt="8">
        <dgm:presLayoutVars>
          <dgm:bulletEnabled val="1"/>
        </dgm:presLayoutVars>
      </dgm:prSet>
      <dgm:spPr/>
    </dgm:pt>
    <dgm:pt modelId="{3F95DCB1-9BCD-4851-BC32-FE4A5A711807}" type="pres">
      <dgm:prSet presAssocID="{04599BF2-1562-48A6-B0F0-2A0E558AAF49}" presName="sibTrans" presStyleLbl="sibTrans2D1" presStyleIdx="5" presStyleCnt="7"/>
      <dgm:spPr/>
    </dgm:pt>
    <dgm:pt modelId="{4FA18722-7732-482B-8A94-DDF9B783E5AB}" type="pres">
      <dgm:prSet presAssocID="{04599BF2-1562-48A6-B0F0-2A0E558AAF49}" presName="connectorText" presStyleLbl="sibTrans2D1" presStyleIdx="5" presStyleCnt="7"/>
      <dgm:spPr/>
    </dgm:pt>
    <dgm:pt modelId="{036329B2-1317-42B9-911D-FE74FBFF14AF}" type="pres">
      <dgm:prSet presAssocID="{8A204194-50EF-4D4B-9E83-DF564BD5F794}" presName="node" presStyleLbl="node1" presStyleIdx="6" presStyleCnt="8">
        <dgm:presLayoutVars>
          <dgm:bulletEnabled val="1"/>
        </dgm:presLayoutVars>
      </dgm:prSet>
      <dgm:spPr/>
    </dgm:pt>
    <dgm:pt modelId="{71FA5EB0-FCE2-4EC6-ABB0-840C0804C16D}" type="pres">
      <dgm:prSet presAssocID="{840CDF7C-2C81-4C52-964A-8AC9AA22E470}" presName="sibTrans" presStyleLbl="sibTrans2D1" presStyleIdx="6" presStyleCnt="7"/>
      <dgm:spPr/>
    </dgm:pt>
    <dgm:pt modelId="{5061ECB1-781C-410E-A82B-8FBFE38C8FB3}" type="pres">
      <dgm:prSet presAssocID="{840CDF7C-2C81-4C52-964A-8AC9AA22E470}" presName="connectorText" presStyleLbl="sibTrans2D1" presStyleIdx="6" presStyleCnt="7"/>
      <dgm:spPr/>
    </dgm:pt>
    <dgm:pt modelId="{C562DBDB-1EE8-4D79-A151-D8AC05EA2C68}" type="pres">
      <dgm:prSet presAssocID="{7B6E558A-545B-41E4-A2A7-149EFF3C5DE5}" presName="node" presStyleLbl="node1" presStyleIdx="7" presStyleCnt="8">
        <dgm:presLayoutVars>
          <dgm:bulletEnabled val="1"/>
        </dgm:presLayoutVars>
      </dgm:prSet>
      <dgm:spPr/>
    </dgm:pt>
  </dgm:ptLst>
  <dgm:cxnLst>
    <dgm:cxn modelId="{FACF3C01-BD1E-4384-87A6-294F268F2035}" type="presOf" srcId="{3B9321F1-53D9-46FC-8C14-D66360B074AF}" destId="{BD063504-B394-44A4-9B90-16B0BFC33F9F}" srcOrd="1" destOrd="0" presId="urn:microsoft.com/office/officeart/2005/8/layout/process5"/>
    <dgm:cxn modelId="{E0A94816-4233-4CAF-B668-959C28F76C3F}" srcId="{F222AB59-19F2-4B11-B2E0-D5C823C693DD}" destId="{2FBB5FE9-4D93-4F62-B7AD-9DB03BDA9A03}" srcOrd="1" destOrd="0" parTransId="{B9AA8D27-E99F-49AD-A985-BDF8FB870045}" sibTransId="{8B37C96F-6659-4387-88C9-3E67F82792D0}"/>
    <dgm:cxn modelId="{38723817-31B6-4571-A12E-A716AEB77F0A}" srcId="{F222AB59-19F2-4B11-B2E0-D5C823C693DD}" destId="{7B6E558A-545B-41E4-A2A7-149EFF3C5DE5}" srcOrd="7" destOrd="0" parTransId="{F6AA3167-32C2-4582-8815-3D0D4B5CD07E}" sibTransId="{79A4CFCE-4337-42C8-80C9-5DF9253F3448}"/>
    <dgm:cxn modelId="{2C604C27-2F3D-45E4-B231-D07ABBCC4382}" type="presOf" srcId="{04599BF2-1562-48A6-B0F0-2A0E558AAF49}" destId="{4FA18722-7732-482B-8A94-DDF9B783E5AB}" srcOrd="1" destOrd="0" presId="urn:microsoft.com/office/officeart/2005/8/layout/process5"/>
    <dgm:cxn modelId="{FEA58B2B-AC86-4EF7-9EB6-FA861E28F3AE}" type="presOf" srcId="{44C175D2-62D1-46EB-97BB-DD7B50AA6842}" destId="{9724924B-02CB-43C7-B40C-06DC67384C3A}" srcOrd="0" destOrd="0" presId="urn:microsoft.com/office/officeart/2005/8/layout/process5"/>
    <dgm:cxn modelId="{CDB01F2E-D0C3-412D-B651-3552C4662A47}" type="presOf" srcId="{8B37C96F-6659-4387-88C9-3E67F82792D0}" destId="{E5DFFDE8-A44D-4EAF-AB9F-A8058EEE979A}" srcOrd="1" destOrd="0" presId="urn:microsoft.com/office/officeart/2005/8/layout/process5"/>
    <dgm:cxn modelId="{C6213737-8269-4D51-9A5C-DE813340BEA9}" type="presOf" srcId="{F222AB59-19F2-4B11-B2E0-D5C823C693DD}" destId="{AD254F0D-F3D7-472F-83B3-C8A8C44E0C4B}" srcOrd="0" destOrd="0" presId="urn:microsoft.com/office/officeart/2005/8/layout/process5"/>
    <dgm:cxn modelId="{CAF3D63C-787C-4393-BB7A-DE22589608F8}" srcId="{F222AB59-19F2-4B11-B2E0-D5C823C693DD}" destId="{56915E14-0182-4118-8B05-22C37802E7A3}" srcOrd="3" destOrd="0" parTransId="{4DB98399-1961-45A3-B8B0-02B9C741EB0F}" sibTransId="{3894947F-47B1-4F3A-A7C2-94D663977DDD}"/>
    <dgm:cxn modelId="{FE1EB25C-7CBC-40F3-9321-66D176F7F79B}" type="presOf" srcId="{7B6E558A-545B-41E4-A2A7-149EFF3C5DE5}" destId="{C562DBDB-1EE8-4D79-A151-D8AC05EA2C68}" srcOrd="0" destOrd="0" presId="urn:microsoft.com/office/officeart/2005/8/layout/process5"/>
    <dgm:cxn modelId="{26060765-D4D9-44B5-AB66-76FA27933B1E}" type="presOf" srcId="{840CDF7C-2C81-4C52-964A-8AC9AA22E470}" destId="{5061ECB1-781C-410E-A82B-8FBFE38C8FB3}" srcOrd="1" destOrd="0" presId="urn:microsoft.com/office/officeart/2005/8/layout/process5"/>
    <dgm:cxn modelId="{31F94745-24BF-4940-A295-8E90558293A4}" type="presOf" srcId="{04599BF2-1562-48A6-B0F0-2A0E558AAF49}" destId="{3F95DCB1-9BCD-4851-BC32-FE4A5A711807}" srcOrd="0" destOrd="0" presId="urn:microsoft.com/office/officeart/2005/8/layout/process5"/>
    <dgm:cxn modelId="{4E1E2B6D-8D3C-4C91-8E6D-EE26A4CFDA47}" type="presOf" srcId="{D927C064-5AB2-454C-8F69-C00F038CFEB6}" destId="{6D6C644B-EE4C-46D2-91D8-5E21D7C59670}" srcOrd="0" destOrd="0" presId="urn:microsoft.com/office/officeart/2005/8/layout/process5"/>
    <dgm:cxn modelId="{DD289470-C173-41A6-A160-8943F5F6EEB7}" type="presOf" srcId="{D0C13887-C8C0-4B22-8C78-F7F2C1E410DF}" destId="{84C14622-55B8-4CB0-AFAA-D732038F107E}" srcOrd="0" destOrd="0" presId="urn:microsoft.com/office/officeart/2005/8/layout/process5"/>
    <dgm:cxn modelId="{C21F7473-5C59-4C31-9631-54B5415F0CD0}" type="presOf" srcId="{3B9321F1-53D9-46FC-8C14-D66360B074AF}" destId="{02BE19EC-EC1C-49AB-A0BB-8C6B468BD979}" srcOrd="0" destOrd="0" presId="urn:microsoft.com/office/officeart/2005/8/layout/process5"/>
    <dgm:cxn modelId="{D27A9A55-1EF3-4802-B7F8-0D40E35ABF95}" srcId="{F222AB59-19F2-4B11-B2E0-D5C823C693DD}" destId="{2568DC28-62FF-4171-9274-4046BD181EFF}" srcOrd="5" destOrd="0" parTransId="{BF796C22-2A88-4CBB-BE48-87AA20D6C038}" sibTransId="{04599BF2-1562-48A6-B0F0-2A0E558AAF49}"/>
    <dgm:cxn modelId="{E0363156-A845-4C2E-A3A5-34ED7B7BDCEE}" type="presOf" srcId="{2568DC28-62FF-4171-9274-4046BD181EFF}" destId="{E8C70736-DDDC-4AA3-BDD1-13E9BE3B7215}" srcOrd="0" destOrd="0" presId="urn:microsoft.com/office/officeart/2005/8/layout/process5"/>
    <dgm:cxn modelId="{C7B14079-B30D-4EE9-8A60-3EBD970BD3B3}" type="presOf" srcId="{3894947F-47B1-4F3A-A7C2-94D663977DDD}" destId="{5FE93BEB-7412-4F6D-9C84-514CADA5D653}" srcOrd="1" destOrd="0" presId="urn:microsoft.com/office/officeart/2005/8/layout/process5"/>
    <dgm:cxn modelId="{85CCD37A-8720-43DD-8EB0-FA0C7FA39E50}" type="presOf" srcId="{44C175D2-62D1-46EB-97BB-DD7B50AA6842}" destId="{CF45D2C8-BF5E-49E0-AECD-8065F4535F59}" srcOrd="1" destOrd="0" presId="urn:microsoft.com/office/officeart/2005/8/layout/process5"/>
    <dgm:cxn modelId="{834EB8A5-E125-4766-A1C2-78CDBFC5E580}" type="presOf" srcId="{8A204194-50EF-4D4B-9E83-DF564BD5F794}" destId="{036329B2-1317-42B9-911D-FE74FBFF14AF}" srcOrd="0" destOrd="0" presId="urn:microsoft.com/office/officeart/2005/8/layout/process5"/>
    <dgm:cxn modelId="{A9A248A9-2DD2-4542-AB2C-97CA78CCBAAE}" type="presOf" srcId="{840CDF7C-2C81-4C52-964A-8AC9AA22E470}" destId="{71FA5EB0-FCE2-4EC6-ABB0-840C0804C16D}" srcOrd="0" destOrd="0" presId="urn:microsoft.com/office/officeart/2005/8/layout/process5"/>
    <dgm:cxn modelId="{17B0B7AD-03D4-4CAB-B346-34BA963466FC}" type="presOf" srcId="{41C23F30-2C6F-4609-861A-C4DDD2BF4DEA}" destId="{C469B966-841F-41F3-AD46-3590F7205074}" srcOrd="1" destOrd="0" presId="urn:microsoft.com/office/officeart/2005/8/layout/process5"/>
    <dgm:cxn modelId="{59702AAF-7E38-4325-A078-D2AF432C5DF4}" type="presOf" srcId="{8B37C96F-6659-4387-88C9-3E67F82792D0}" destId="{89304593-906C-4919-A5BC-526E5AFD90B7}" srcOrd="0" destOrd="0" presId="urn:microsoft.com/office/officeart/2005/8/layout/process5"/>
    <dgm:cxn modelId="{DDED5BB2-863F-4342-ABAA-191A6C0FDC25}" type="presOf" srcId="{2FBB5FE9-4D93-4F62-B7AD-9DB03BDA9A03}" destId="{C80CC120-BCB7-4359-B90A-F8AF1134B84F}" srcOrd="0" destOrd="0" presId="urn:microsoft.com/office/officeart/2005/8/layout/process5"/>
    <dgm:cxn modelId="{1848CDC8-24D0-456C-B486-F280D2C5D828}" type="presOf" srcId="{56915E14-0182-4118-8B05-22C37802E7A3}" destId="{DA5AC977-D0AD-4C64-AB44-38728CAAF044}" srcOrd="0" destOrd="0" presId="urn:microsoft.com/office/officeart/2005/8/layout/process5"/>
    <dgm:cxn modelId="{BCA901CD-1319-48DD-9F1C-254960798906}" type="presOf" srcId="{3894947F-47B1-4F3A-A7C2-94D663977DDD}" destId="{8EE4B575-35E4-49DE-9FA8-57D81160062D}" srcOrd="0" destOrd="0" presId="urn:microsoft.com/office/officeart/2005/8/layout/process5"/>
    <dgm:cxn modelId="{CCD114D2-3207-48C7-8F27-40E63D3D8D92}" srcId="{F222AB59-19F2-4B11-B2E0-D5C823C693DD}" destId="{D0C13887-C8C0-4B22-8C78-F7F2C1E410DF}" srcOrd="0" destOrd="0" parTransId="{CEC9AC4B-7B2B-48E7-9D52-E2A4870A1107}" sibTransId="{3B9321F1-53D9-46FC-8C14-D66360B074AF}"/>
    <dgm:cxn modelId="{CDEA80D3-CC7C-4767-AF51-A6BD4E911D04}" srcId="{F222AB59-19F2-4B11-B2E0-D5C823C693DD}" destId="{8A204194-50EF-4D4B-9E83-DF564BD5F794}" srcOrd="6" destOrd="0" parTransId="{790CA261-12AC-4C78-9EE9-E7EA89516077}" sibTransId="{840CDF7C-2C81-4C52-964A-8AC9AA22E470}"/>
    <dgm:cxn modelId="{A1587CD9-2090-489C-8285-367EE8350FF1}" type="presOf" srcId="{4D0A780A-7F26-46E4-857A-4B9BF43255E4}" destId="{009D45BD-1D36-460F-AC15-F8C573F1CF4F}" srcOrd="0" destOrd="0" presId="urn:microsoft.com/office/officeart/2005/8/layout/process5"/>
    <dgm:cxn modelId="{36DEBCEC-5DCA-436A-8BD4-8224A8B25438}" srcId="{F222AB59-19F2-4B11-B2E0-D5C823C693DD}" destId="{4D0A780A-7F26-46E4-857A-4B9BF43255E4}" srcOrd="2" destOrd="0" parTransId="{B2476908-4B9C-47F8-9063-3B142FB01E54}" sibTransId="{44C175D2-62D1-46EB-97BB-DD7B50AA6842}"/>
    <dgm:cxn modelId="{29EF6DED-9E64-476E-B0C7-D1368FF43B13}" srcId="{F222AB59-19F2-4B11-B2E0-D5C823C693DD}" destId="{D927C064-5AB2-454C-8F69-C00F038CFEB6}" srcOrd="4" destOrd="0" parTransId="{BF9EBA84-7DC6-4A04-96B7-1F9A0B58E81C}" sibTransId="{41C23F30-2C6F-4609-861A-C4DDD2BF4DEA}"/>
    <dgm:cxn modelId="{95F748F9-FF6B-413B-8B80-C72EF109B188}" type="presOf" srcId="{41C23F30-2C6F-4609-861A-C4DDD2BF4DEA}" destId="{F1AD9D78-4C7B-4469-9E3F-3BC80B84E3BE}" srcOrd="0" destOrd="0" presId="urn:microsoft.com/office/officeart/2005/8/layout/process5"/>
    <dgm:cxn modelId="{28120374-BDAD-466E-8129-F8136B5349EA}" type="presParOf" srcId="{AD254F0D-F3D7-472F-83B3-C8A8C44E0C4B}" destId="{84C14622-55B8-4CB0-AFAA-D732038F107E}" srcOrd="0" destOrd="0" presId="urn:microsoft.com/office/officeart/2005/8/layout/process5"/>
    <dgm:cxn modelId="{DBF47D30-1952-4578-A8F9-E5FFA20EC3B8}" type="presParOf" srcId="{AD254F0D-F3D7-472F-83B3-C8A8C44E0C4B}" destId="{02BE19EC-EC1C-49AB-A0BB-8C6B468BD979}" srcOrd="1" destOrd="0" presId="urn:microsoft.com/office/officeart/2005/8/layout/process5"/>
    <dgm:cxn modelId="{F23460E4-6DDA-4C9E-8742-DE12E1B8412C}" type="presParOf" srcId="{02BE19EC-EC1C-49AB-A0BB-8C6B468BD979}" destId="{BD063504-B394-44A4-9B90-16B0BFC33F9F}" srcOrd="0" destOrd="0" presId="urn:microsoft.com/office/officeart/2005/8/layout/process5"/>
    <dgm:cxn modelId="{EE201450-7D90-45F9-9085-A9C6BFA60404}" type="presParOf" srcId="{AD254F0D-F3D7-472F-83B3-C8A8C44E0C4B}" destId="{C80CC120-BCB7-4359-B90A-F8AF1134B84F}" srcOrd="2" destOrd="0" presId="urn:microsoft.com/office/officeart/2005/8/layout/process5"/>
    <dgm:cxn modelId="{76D8D9E2-89CF-4AFD-A389-9AC4F8FD5A83}" type="presParOf" srcId="{AD254F0D-F3D7-472F-83B3-C8A8C44E0C4B}" destId="{89304593-906C-4919-A5BC-526E5AFD90B7}" srcOrd="3" destOrd="0" presId="urn:microsoft.com/office/officeart/2005/8/layout/process5"/>
    <dgm:cxn modelId="{6167359F-A3BE-4560-8FEE-F1CF060F3110}" type="presParOf" srcId="{89304593-906C-4919-A5BC-526E5AFD90B7}" destId="{E5DFFDE8-A44D-4EAF-AB9F-A8058EEE979A}" srcOrd="0" destOrd="0" presId="urn:microsoft.com/office/officeart/2005/8/layout/process5"/>
    <dgm:cxn modelId="{0CC6E19B-F33E-46D5-A93D-031C7D77C5A8}" type="presParOf" srcId="{AD254F0D-F3D7-472F-83B3-C8A8C44E0C4B}" destId="{009D45BD-1D36-460F-AC15-F8C573F1CF4F}" srcOrd="4" destOrd="0" presId="urn:microsoft.com/office/officeart/2005/8/layout/process5"/>
    <dgm:cxn modelId="{EC857378-3ABB-4E02-9559-BE20E4C604F0}" type="presParOf" srcId="{AD254F0D-F3D7-472F-83B3-C8A8C44E0C4B}" destId="{9724924B-02CB-43C7-B40C-06DC67384C3A}" srcOrd="5" destOrd="0" presId="urn:microsoft.com/office/officeart/2005/8/layout/process5"/>
    <dgm:cxn modelId="{186C961E-93AF-4FFA-AA68-9002755FA000}" type="presParOf" srcId="{9724924B-02CB-43C7-B40C-06DC67384C3A}" destId="{CF45D2C8-BF5E-49E0-AECD-8065F4535F59}" srcOrd="0" destOrd="0" presId="urn:microsoft.com/office/officeart/2005/8/layout/process5"/>
    <dgm:cxn modelId="{7C76C26D-0C46-413C-A17F-4EE90E70AEC2}" type="presParOf" srcId="{AD254F0D-F3D7-472F-83B3-C8A8C44E0C4B}" destId="{DA5AC977-D0AD-4C64-AB44-38728CAAF044}" srcOrd="6" destOrd="0" presId="urn:microsoft.com/office/officeart/2005/8/layout/process5"/>
    <dgm:cxn modelId="{B0C2B320-7293-4656-91F7-538E7F86E103}" type="presParOf" srcId="{AD254F0D-F3D7-472F-83B3-C8A8C44E0C4B}" destId="{8EE4B575-35E4-49DE-9FA8-57D81160062D}" srcOrd="7" destOrd="0" presId="urn:microsoft.com/office/officeart/2005/8/layout/process5"/>
    <dgm:cxn modelId="{4138C6AF-1BED-4B4B-A590-456807629263}" type="presParOf" srcId="{8EE4B575-35E4-49DE-9FA8-57D81160062D}" destId="{5FE93BEB-7412-4F6D-9C84-514CADA5D653}" srcOrd="0" destOrd="0" presId="urn:microsoft.com/office/officeart/2005/8/layout/process5"/>
    <dgm:cxn modelId="{B60A5DA8-3C94-44BF-B151-362F3D116495}" type="presParOf" srcId="{AD254F0D-F3D7-472F-83B3-C8A8C44E0C4B}" destId="{6D6C644B-EE4C-46D2-91D8-5E21D7C59670}" srcOrd="8" destOrd="0" presId="urn:microsoft.com/office/officeart/2005/8/layout/process5"/>
    <dgm:cxn modelId="{89CAF5A4-9E3F-413E-922D-A98B1C418B93}" type="presParOf" srcId="{AD254F0D-F3D7-472F-83B3-C8A8C44E0C4B}" destId="{F1AD9D78-4C7B-4469-9E3F-3BC80B84E3BE}" srcOrd="9" destOrd="0" presId="urn:microsoft.com/office/officeart/2005/8/layout/process5"/>
    <dgm:cxn modelId="{B79350BE-AFB8-45A0-B0CE-9B87D54F0AEA}" type="presParOf" srcId="{F1AD9D78-4C7B-4469-9E3F-3BC80B84E3BE}" destId="{C469B966-841F-41F3-AD46-3590F7205074}" srcOrd="0" destOrd="0" presId="urn:microsoft.com/office/officeart/2005/8/layout/process5"/>
    <dgm:cxn modelId="{7C72ECD4-289A-4BD5-B1E6-3BAB71280F04}" type="presParOf" srcId="{AD254F0D-F3D7-472F-83B3-C8A8C44E0C4B}" destId="{E8C70736-DDDC-4AA3-BDD1-13E9BE3B7215}" srcOrd="10" destOrd="0" presId="urn:microsoft.com/office/officeart/2005/8/layout/process5"/>
    <dgm:cxn modelId="{E63D1D95-E9C7-46A3-8608-B2D7656BFC5C}" type="presParOf" srcId="{AD254F0D-F3D7-472F-83B3-C8A8C44E0C4B}" destId="{3F95DCB1-9BCD-4851-BC32-FE4A5A711807}" srcOrd="11" destOrd="0" presId="urn:microsoft.com/office/officeart/2005/8/layout/process5"/>
    <dgm:cxn modelId="{DC435751-2E2F-4259-BEA2-E8166FD3F4C2}" type="presParOf" srcId="{3F95DCB1-9BCD-4851-BC32-FE4A5A711807}" destId="{4FA18722-7732-482B-8A94-DDF9B783E5AB}" srcOrd="0" destOrd="0" presId="urn:microsoft.com/office/officeart/2005/8/layout/process5"/>
    <dgm:cxn modelId="{1D9C260C-71A4-4F7A-A861-E41F7613E70F}" type="presParOf" srcId="{AD254F0D-F3D7-472F-83B3-C8A8C44E0C4B}" destId="{036329B2-1317-42B9-911D-FE74FBFF14AF}" srcOrd="12" destOrd="0" presId="urn:microsoft.com/office/officeart/2005/8/layout/process5"/>
    <dgm:cxn modelId="{76F35013-9A85-4A85-AE01-21D21FA7C2A5}" type="presParOf" srcId="{AD254F0D-F3D7-472F-83B3-C8A8C44E0C4B}" destId="{71FA5EB0-FCE2-4EC6-ABB0-840C0804C16D}" srcOrd="13" destOrd="0" presId="urn:microsoft.com/office/officeart/2005/8/layout/process5"/>
    <dgm:cxn modelId="{577301C0-5570-47F0-BFB1-3E20BC0B914C}" type="presParOf" srcId="{71FA5EB0-FCE2-4EC6-ABB0-840C0804C16D}" destId="{5061ECB1-781C-410E-A82B-8FBFE38C8FB3}" srcOrd="0" destOrd="0" presId="urn:microsoft.com/office/officeart/2005/8/layout/process5"/>
    <dgm:cxn modelId="{0FC1573E-21F1-4DA7-98D2-69EB9D7C6F74}" type="presParOf" srcId="{AD254F0D-F3D7-472F-83B3-C8A8C44E0C4B}" destId="{C562DBDB-1EE8-4D79-A151-D8AC05EA2C68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741FB-91EB-45BF-BBED-1E67117A209F}">
      <dsp:nvSpPr>
        <dsp:cNvPr id="0" name=""/>
        <dsp:cNvSpPr/>
      </dsp:nvSpPr>
      <dsp:spPr>
        <a:xfrm>
          <a:off x="4107" y="446645"/>
          <a:ext cx="1227559" cy="7365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API </a:t>
          </a:r>
          <a:r>
            <a:rPr lang="fr-FR" sz="1700" kern="1200" dirty="0" err="1"/>
            <a:t>request</a:t>
          </a:r>
          <a:endParaRPr lang="fr-FR" sz="1700" kern="1200" dirty="0"/>
        </a:p>
      </dsp:txBody>
      <dsp:txXfrm>
        <a:off x="25679" y="468217"/>
        <a:ext cx="1184415" cy="693391"/>
      </dsp:txXfrm>
    </dsp:sp>
    <dsp:sp modelId="{C61A08F5-D3C8-4372-930E-9D0A4597E483}">
      <dsp:nvSpPr>
        <dsp:cNvPr id="0" name=""/>
        <dsp:cNvSpPr/>
      </dsp:nvSpPr>
      <dsp:spPr>
        <a:xfrm>
          <a:off x="1339691" y="662695"/>
          <a:ext cx="260242" cy="3044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39691" y="723582"/>
        <a:ext cx="182169" cy="182660"/>
      </dsp:txXfrm>
    </dsp:sp>
    <dsp:sp modelId="{79FC1D4F-B6B2-441B-8FF8-DD2B1F5EFE31}">
      <dsp:nvSpPr>
        <dsp:cNvPr id="0" name=""/>
        <dsp:cNvSpPr/>
      </dsp:nvSpPr>
      <dsp:spPr>
        <a:xfrm>
          <a:off x="1722689" y="446645"/>
          <a:ext cx="1227559" cy="7365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Json</a:t>
          </a:r>
          <a:r>
            <a:rPr lang="fr-FR" sz="1700" kern="1200" dirty="0"/>
            <a:t> </a:t>
          </a:r>
          <a:r>
            <a:rPr lang="fr-FR" sz="1700" kern="1200" dirty="0" err="1"/>
            <a:t>decode</a:t>
          </a:r>
          <a:endParaRPr lang="fr-FR" sz="1700" kern="1200" dirty="0"/>
        </a:p>
      </dsp:txBody>
      <dsp:txXfrm>
        <a:off x="1744261" y="468217"/>
        <a:ext cx="1184415" cy="693391"/>
      </dsp:txXfrm>
    </dsp:sp>
    <dsp:sp modelId="{B7772F94-985E-413D-AD65-533B4EC43F29}">
      <dsp:nvSpPr>
        <dsp:cNvPr id="0" name=""/>
        <dsp:cNvSpPr/>
      </dsp:nvSpPr>
      <dsp:spPr>
        <a:xfrm>
          <a:off x="3058274" y="662695"/>
          <a:ext cx="260242" cy="3044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8274" y="723582"/>
        <a:ext cx="182169" cy="182660"/>
      </dsp:txXfrm>
    </dsp:sp>
    <dsp:sp modelId="{9A679205-B37F-46E5-9F1B-53BDB745085A}">
      <dsp:nvSpPr>
        <dsp:cNvPr id="0" name=""/>
        <dsp:cNvSpPr/>
      </dsp:nvSpPr>
      <dsp:spPr>
        <a:xfrm>
          <a:off x="3441272" y="446645"/>
          <a:ext cx="1227559" cy="7365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Dataframe</a:t>
          </a:r>
          <a:r>
            <a:rPr lang="fr-FR" sz="1700" kern="1200" dirty="0"/>
            <a:t> </a:t>
          </a:r>
          <a:r>
            <a:rPr lang="fr-FR" sz="1700" kern="1200" dirty="0" err="1"/>
            <a:t>creation</a:t>
          </a:r>
          <a:endParaRPr lang="fr-FR" sz="1700" kern="1200" dirty="0"/>
        </a:p>
      </dsp:txBody>
      <dsp:txXfrm>
        <a:off x="3462844" y="468217"/>
        <a:ext cx="1184415" cy="693391"/>
      </dsp:txXfrm>
    </dsp:sp>
    <dsp:sp modelId="{994A6925-B5F0-494A-B2B5-CBF3DDC9CC70}">
      <dsp:nvSpPr>
        <dsp:cNvPr id="0" name=""/>
        <dsp:cNvSpPr/>
      </dsp:nvSpPr>
      <dsp:spPr>
        <a:xfrm rot="5400000">
          <a:off x="3924931" y="1269109"/>
          <a:ext cx="260242" cy="3044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 rot="-5400000">
        <a:off x="3963723" y="1291205"/>
        <a:ext cx="182660" cy="182169"/>
      </dsp:txXfrm>
    </dsp:sp>
    <dsp:sp modelId="{470939AC-E7A0-462F-8C56-DB1C982A19A3}">
      <dsp:nvSpPr>
        <dsp:cNvPr id="0" name=""/>
        <dsp:cNvSpPr/>
      </dsp:nvSpPr>
      <dsp:spPr>
        <a:xfrm>
          <a:off x="3441272" y="1674204"/>
          <a:ext cx="1227559" cy="7365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Info </a:t>
          </a:r>
          <a:r>
            <a:rPr lang="fr-FR" sz="1700" kern="1200" dirty="0" err="1"/>
            <a:t>request</a:t>
          </a:r>
          <a:r>
            <a:rPr lang="fr-FR" sz="1700" kern="1200" dirty="0"/>
            <a:t> API</a:t>
          </a:r>
        </a:p>
      </dsp:txBody>
      <dsp:txXfrm>
        <a:off x="3462844" y="1695776"/>
        <a:ext cx="1184415" cy="693391"/>
      </dsp:txXfrm>
    </dsp:sp>
    <dsp:sp modelId="{43A8F857-FA9F-4B7A-A350-D71BD44581F1}">
      <dsp:nvSpPr>
        <dsp:cNvPr id="0" name=""/>
        <dsp:cNvSpPr/>
      </dsp:nvSpPr>
      <dsp:spPr>
        <a:xfrm rot="10800000">
          <a:off x="3073005" y="1890254"/>
          <a:ext cx="260242" cy="3044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 rot="10800000">
        <a:off x="3151078" y="1951141"/>
        <a:ext cx="182169" cy="182660"/>
      </dsp:txXfrm>
    </dsp:sp>
    <dsp:sp modelId="{6835ABFD-1275-4328-8B56-B9021A2E8AF2}">
      <dsp:nvSpPr>
        <dsp:cNvPr id="0" name=""/>
        <dsp:cNvSpPr/>
      </dsp:nvSpPr>
      <dsp:spPr>
        <a:xfrm>
          <a:off x="1722689" y="1674204"/>
          <a:ext cx="1227559" cy="7365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Data </a:t>
          </a:r>
          <a:r>
            <a:rPr lang="fr-FR" sz="1700" kern="1200" dirty="0" err="1"/>
            <a:t>filtering</a:t>
          </a:r>
          <a:endParaRPr lang="fr-FR" sz="1700" kern="1200" dirty="0"/>
        </a:p>
      </dsp:txBody>
      <dsp:txXfrm>
        <a:off x="1744261" y="1695776"/>
        <a:ext cx="1184415" cy="693391"/>
      </dsp:txXfrm>
    </dsp:sp>
    <dsp:sp modelId="{5C0B58B5-2646-4713-A885-8B78B6F5FC72}">
      <dsp:nvSpPr>
        <dsp:cNvPr id="0" name=""/>
        <dsp:cNvSpPr/>
      </dsp:nvSpPr>
      <dsp:spPr>
        <a:xfrm rot="10800000">
          <a:off x="1354422" y="1890254"/>
          <a:ext cx="260242" cy="3044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 rot="10800000">
        <a:off x="1432495" y="1951141"/>
        <a:ext cx="182169" cy="182660"/>
      </dsp:txXfrm>
    </dsp:sp>
    <dsp:sp modelId="{7A7780E5-A0CE-416C-86D4-0D40BA6EF218}">
      <dsp:nvSpPr>
        <dsp:cNvPr id="0" name=""/>
        <dsp:cNvSpPr/>
      </dsp:nvSpPr>
      <dsp:spPr>
        <a:xfrm>
          <a:off x="4107" y="1674204"/>
          <a:ext cx="1227559" cy="7365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Data </a:t>
          </a:r>
          <a:r>
            <a:rPr lang="fr-FR" sz="1700" kern="1200" dirty="0" err="1"/>
            <a:t>cleaning</a:t>
          </a:r>
          <a:endParaRPr lang="fr-FR" sz="1700" kern="1200" dirty="0"/>
        </a:p>
      </dsp:txBody>
      <dsp:txXfrm>
        <a:off x="25679" y="1695776"/>
        <a:ext cx="1184415" cy="693391"/>
      </dsp:txXfrm>
    </dsp:sp>
    <dsp:sp modelId="{6CCFDA46-BE29-412B-ADA6-02DD16A299B9}">
      <dsp:nvSpPr>
        <dsp:cNvPr id="0" name=""/>
        <dsp:cNvSpPr/>
      </dsp:nvSpPr>
      <dsp:spPr>
        <a:xfrm rot="5400000">
          <a:off x="487765" y="2496668"/>
          <a:ext cx="260242" cy="3044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 rot="-5400000">
        <a:off x="526557" y="2518764"/>
        <a:ext cx="182660" cy="182169"/>
      </dsp:txXfrm>
    </dsp:sp>
    <dsp:sp modelId="{B13506CE-84CF-42D7-BB73-EFDF59D04F9F}">
      <dsp:nvSpPr>
        <dsp:cNvPr id="0" name=""/>
        <dsp:cNvSpPr/>
      </dsp:nvSpPr>
      <dsp:spPr>
        <a:xfrm>
          <a:off x="4107" y="2901763"/>
          <a:ext cx="1227559" cy="7365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Export to csv</a:t>
          </a:r>
        </a:p>
      </dsp:txBody>
      <dsp:txXfrm>
        <a:off x="25679" y="2923335"/>
        <a:ext cx="1184415" cy="6933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C741FB-91EB-45BF-BBED-1E67117A209F}">
      <dsp:nvSpPr>
        <dsp:cNvPr id="0" name=""/>
        <dsp:cNvSpPr/>
      </dsp:nvSpPr>
      <dsp:spPr>
        <a:xfrm>
          <a:off x="4107" y="446645"/>
          <a:ext cx="1227559" cy="7365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Request</a:t>
          </a:r>
          <a:r>
            <a:rPr lang="fr-FR" sz="1400" kern="1200" dirty="0"/>
            <a:t> Data (</a:t>
          </a:r>
          <a:r>
            <a:rPr lang="fr-FR" sz="1400" kern="1200" dirty="0" err="1"/>
            <a:t>Wikipedia</a:t>
          </a:r>
          <a:r>
            <a:rPr lang="fr-FR" sz="1400" kern="1200" dirty="0"/>
            <a:t>)</a:t>
          </a:r>
        </a:p>
      </dsp:txBody>
      <dsp:txXfrm>
        <a:off x="25679" y="468217"/>
        <a:ext cx="1184415" cy="693391"/>
      </dsp:txXfrm>
    </dsp:sp>
    <dsp:sp modelId="{C61A08F5-D3C8-4372-930E-9D0A4597E483}">
      <dsp:nvSpPr>
        <dsp:cNvPr id="0" name=""/>
        <dsp:cNvSpPr/>
      </dsp:nvSpPr>
      <dsp:spPr>
        <a:xfrm>
          <a:off x="1339691" y="662695"/>
          <a:ext cx="260242" cy="3044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1339691" y="723582"/>
        <a:ext cx="182169" cy="182660"/>
      </dsp:txXfrm>
    </dsp:sp>
    <dsp:sp modelId="{79FC1D4F-B6B2-441B-8FF8-DD2B1F5EFE31}">
      <dsp:nvSpPr>
        <dsp:cNvPr id="0" name=""/>
        <dsp:cNvSpPr/>
      </dsp:nvSpPr>
      <dsp:spPr>
        <a:xfrm>
          <a:off x="1722689" y="446645"/>
          <a:ext cx="1227559" cy="7365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BeautifulSoup</a:t>
          </a:r>
          <a:r>
            <a:rPr lang="fr-FR" sz="1400" kern="1200" dirty="0"/>
            <a:t> </a:t>
          </a:r>
          <a:r>
            <a:rPr lang="fr-FR" sz="1400" kern="1200" dirty="0" err="1"/>
            <a:t>object</a:t>
          </a:r>
          <a:endParaRPr lang="fr-FR" sz="1400" kern="1200" dirty="0"/>
        </a:p>
      </dsp:txBody>
      <dsp:txXfrm>
        <a:off x="1744261" y="468217"/>
        <a:ext cx="1184415" cy="693391"/>
      </dsp:txXfrm>
    </dsp:sp>
    <dsp:sp modelId="{B7772F94-985E-413D-AD65-533B4EC43F29}">
      <dsp:nvSpPr>
        <dsp:cNvPr id="0" name=""/>
        <dsp:cNvSpPr/>
      </dsp:nvSpPr>
      <dsp:spPr>
        <a:xfrm>
          <a:off x="3058274" y="662695"/>
          <a:ext cx="260242" cy="3044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>
        <a:off x="3058274" y="723582"/>
        <a:ext cx="182169" cy="182660"/>
      </dsp:txXfrm>
    </dsp:sp>
    <dsp:sp modelId="{9A679205-B37F-46E5-9F1B-53BDB745085A}">
      <dsp:nvSpPr>
        <dsp:cNvPr id="0" name=""/>
        <dsp:cNvSpPr/>
      </dsp:nvSpPr>
      <dsp:spPr>
        <a:xfrm>
          <a:off x="3441272" y="446645"/>
          <a:ext cx="1227559" cy="7365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Column</a:t>
          </a:r>
          <a:r>
            <a:rPr lang="fr-FR" sz="1400" kern="1200" dirty="0"/>
            <a:t> </a:t>
          </a:r>
          <a:r>
            <a:rPr lang="fr-FR" sz="1400" kern="1200" dirty="0" err="1"/>
            <a:t>names</a:t>
          </a:r>
          <a:r>
            <a:rPr lang="fr-FR" sz="1400" kern="1200" dirty="0"/>
            <a:t> extraction</a:t>
          </a:r>
        </a:p>
      </dsp:txBody>
      <dsp:txXfrm>
        <a:off x="3462844" y="468217"/>
        <a:ext cx="1184415" cy="693391"/>
      </dsp:txXfrm>
    </dsp:sp>
    <dsp:sp modelId="{994A6925-B5F0-494A-B2B5-CBF3DDC9CC70}">
      <dsp:nvSpPr>
        <dsp:cNvPr id="0" name=""/>
        <dsp:cNvSpPr/>
      </dsp:nvSpPr>
      <dsp:spPr>
        <a:xfrm rot="5400000">
          <a:off x="3924931" y="1269109"/>
          <a:ext cx="260242" cy="3044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 rot="-5400000">
        <a:off x="3963723" y="1291205"/>
        <a:ext cx="182660" cy="182169"/>
      </dsp:txXfrm>
    </dsp:sp>
    <dsp:sp modelId="{470939AC-E7A0-462F-8C56-DB1C982A19A3}">
      <dsp:nvSpPr>
        <dsp:cNvPr id="0" name=""/>
        <dsp:cNvSpPr/>
      </dsp:nvSpPr>
      <dsp:spPr>
        <a:xfrm>
          <a:off x="3441272" y="1674204"/>
          <a:ext cx="1227559" cy="7365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Web </a:t>
          </a:r>
          <a:r>
            <a:rPr lang="fr-FR" sz="1400" kern="1200" dirty="0" err="1"/>
            <a:t>parsing</a:t>
          </a:r>
          <a:r>
            <a:rPr lang="fr-FR" sz="1400" kern="1200" dirty="0"/>
            <a:t> for content</a:t>
          </a:r>
        </a:p>
      </dsp:txBody>
      <dsp:txXfrm>
        <a:off x="3462844" y="1695776"/>
        <a:ext cx="1184415" cy="693391"/>
      </dsp:txXfrm>
    </dsp:sp>
    <dsp:sp modelId="{43A8F857-FA9F-4B7A-A350-D71BD44581F1}">
      <dsp:nvSpPr>
        <dsp:cNvPr id="0" name=""/>
        <dsp:cNvSpPr/>
      </dsp:nvSpPr>
      <dsp:spPr>
        <a:xfrm rot="10800000">
          <a:off x="3073005" y="1890254"/>
          <a:ext cx="260242" cy="3044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 rot="10800000">
        <a:off x="3151078" y="1951141"/>
        <a:ext cx="182169" cy="182660"/>
      </dsp:txXfrm>
    </dsp:sp>
    <dsp:sp modelId="{6835ABFD-1275-4328-8B56-B9021A2E8AF2}">
      <dsp:nvSpPr>
        <dsp:cNvPr id="0" name=""/>
        <dsp:cNvSpPr/>
      </dsp:nvSpPr>
      <dsp:spPr>
        <a:xfrm>
          <a:off x="1722689" y="1674204"/>
          <a:ext cx="1227559" cy="7365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Insert info in </a:t>
          </a:r>
          <a:r>
            <a:rPr lang="fr-FR" sz="1400" kern="1200" dirty="0" err="1"/>
            <a:t>dictionary</a:t>
          </a:r>
          <a:endParaRPr lang="fr-FR" sz="1400" kern="1200" dirty="0"/>
        </a:p>
      </dsp:txBody>
      <dsp:txXfrm>
        <a:off x="1744261" y="1695776"/>
        <a:ext cx="1184415" cy="693391"/>
      </dsp:txXfrm>
    </dsp:sp>
    <dsp:sp modelId="{5C0B58B5-2646-4713-A885-8B78B6F5FC72}">
      <dsp:nvSpPr>
        <dsp:cNvPr id="0" name=""/>
        <dsp:cNvSpPr/>
      </dsp:nvSpPr>
      <dsp:spPr>
        <a:xfrm rot="10800000">
          <a:off x="1354422" y="1890254"/>
          <a:ext cx="260242" cy="3044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 rot="10800000">
        <a:off x="1432495" y="1951141"/>
        <a:ext cx="182169" cy="182660"/>
      </dsp:txXfrm>
    </dsp:sp>
    <dsp:sp modelId="{7A7780E5-A0CE-416C-86D4-0D40BA6EF218}">
      <dsp:nvSpPr>
        <dsp:cNvPr id="0" name=""/>
        <dsp:cNvSpPr/>
      </dsp:nvSpPr>
      <dsp:spPr>
        <a:xfrm>
          <a:off x="4107" y="1674204"/>
          <a:ext cx="1227559" cy="7365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Convert</a:t>
          </a:r>
          <a:r>
            <a:rPr lang="fr-FR" sz="1400" kern="1200" dirty="0"/>
            <a:t> </a:t>
          </a:r>
          <a:r>
            <a:rPr lang="fr-FR" sz="1400" kern="1200" dirty="0" err="1"/>
            <a:t>dictionary</a:t>
          </a:r>
          <a:r>
            <a:rPr lang="fr-FR" sz="1400" kern="1200" dirty="0"/>
            <a:t> to </a:t>
          </a:r>
          <a:r>
            <a:rPr lang="fr-FR" sz="1400" kern="1200" dirty="0" err="1"/>
            <a:t>dataframe</a:t>
          </a:r>
          <a:endParaRPr lang="fr-FR" sz="1400" kern="1200" dirty="0"/>
        </a:p>
      </dsp:txBody>
      <dsp:txXfrm>
        <a:off x="25679" y="1695776"/>
        <a:ext cx="1184415" cy="693391"/>
      </dsp:txXfrm>
    </dsp:sp>
    <dsp:sp modelId="{6CCFDA46-BE29-412B-ADA6-02DD16A299B9}">
      <dsp:nvSpPr>
        <dsp:cNvPr id="0" name=""/>
        <dsp:cNvSpPr/>
      </dsp:nvSpPr>
      <dsp:spPr>
        <a:xfrm rot="5400000">
          <a:off x="487765" y="2496668"/>
          <a:ext cx="260242" cy="3044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100" kern="1200"/>
        </a:p>
      </dsp:txBody>
      <dsp:txXfrm rot="-5400000">
        <a:off x="526557" y="2518764"/>
        <a:ext cx="182660" cy="182169"/>
      </dsp:txXfrm>
    </dsp:sp>
    <dsp:sp modelId="{B13506CE-84CF-42D7-BB73-EFDF59D04F9F}">
      <dsp:nvSpPr>
        <dsp:cNvPr id="0" name=""/>
        <dsp:cNvSpPr/>
      </dsp:nvSpPr>
      <dsp:spPr>
        <a:xfrm>
          <a:off x="4107" y="2901763"/>
          <a:ext cx="1227559" cy="7365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Export to csv</a:t>
          </a:r>
        </a:p>
      </dsp:txBody>
      <dsp:txXfrm>
        <a:off x="25679" y="2923335"/>
        <a:ext cx="1184415" cy="6933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FC1D4F-B6B2-441B-8FF8-DD2B1F5EFE31}">
      <dsp:nvSpPr>
        <dsp:cNvPr id="0" name=""/>
        <dsp:cNvSpPr/>
      </dsp:nvSpPr>
      <dsp:spPr>
        <a:xfrm>
          <a:off x="4536" y="592568"/>
          <a:ext cx="1983456" cy="1190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Calculation: </a:t>
          </a:r>
          <a:r>
            <a:rPr lang="fr-FR" sz="1900" kern="1200" dirty="0" err="1"/>
            <a:t>launches</a:t>
          </a:r>
          <a:endParaRPr lang="fr-FR" sz="1900" kern="1200" dirty="0"/>
        </a:p>
      </dsp:txBody>
      <dsp:txXfrm>
        <a:off x="39392" y="627424"/>
        <a:ext cx="1913744" cy="1120362"/>
      </dsp:txXfrm>
    </dsp:sp>
    <dsp:sp modelId="{B7772F94-985E-413D-AD65-533B4EC43F29}">
      <dsp:nvSpPr>
        <dsp:cNvPr id="0" name=""/>
        <dsp:cNvSpPr/>
      </dsp:nvSpPr>
      <dsp:spPr>
        <a:xfrm>
          <a:off x="2162537" y="941656"/>
          <a:ext cx="420492" cy="491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>
        <a:off x="2162537" y="1040035"/>
        <a:ext cx="294344" cy="295139"/>
      </dsp:txXfrm>
    </dsp:sp>
    <dsp:sp modelId="{470939AC-E7A0-462F-8C56-DB1C982A19A3}">
      <dsp:nvSpPr>
        <dsp:cNvPr id="0" name=""/>
        <dsp:cNvSpPr/>
      </dsp:nvSpPr>
      <dsp:spPr>
        <a:xfrm>
          <a:off x="2781375" y="592568"/>
          <a:ext cx="1983456" cy="1190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Calculate</a:t>
          </a:r>
          <a:r>
            <a:rPr lang="fr-FR" sz="1900" kern="1200" dirty="0"/>
            <a:t> </a:t>
          </a:r>
          <a:r>
            <a:rPr lang="fr-FR" sz="1900" kern="1200" dirty="0" err="1"/>
            <a:t>number</a:t>
          </a:r>
          <a:r>
            <a:rPr lang="fr-FR" sz="1900" kern="1200" dirty="0"/>
            <a:t> of </a:t>
          </a:r>
          <a:r>
            <a:rPr lang="fr-FR" sz="1900" kern="1200" dirty="0" err="1"/>
            <a:t>outcomes</a:t>
          </a:r>
          <a:r>
            <a:rPr lang="fr-FR" sz="1900" kern="1200" dirty="0"/>
            <a:t> for </a:t>
          </a:r>
          <a:r>
            <a:rPr lang="fr-FR" sz="1900" kern="1200" dirty="0" err="1"/>
            <a:t>each</a:t>
          </a:r>
          <a:r>
            <a:rPr lang="fr-FR" sz="1900" kern="1200" dirty="0"/>
            <a:t> </a:t>
          </a:r>
          <a:r>
            <a:rPr lang="fr-FR" sz="1900" kern="1200" dirty="0" err="1"/>
            <a:t>orbit</a:t>
          </a:r>
          <a:r>
            <a:rPr lang="fr-FR" sz="1900" kern="1200" dirty="0"/>
            <a:t> type</a:t>
          </a:r>
        </a:p>
      </dsp:txBody>
      <dsp:txXfrm>
        <a:off x="2816231" y="627424"/>
        <a:ext cx="1913744" cy="1120362"/>
      </dsp:txXfrm>
    </dsp:sp>
    <dsp:sp modelId="{43A8F857-FA9F-4B7A-A350-D71BD44581F1}">
      <dsp:nvSpPr>
        <dsp:cNvPr id="0" name=""/>
        <dsp:cNvSpPr/>
      </dsp:nvSpPr>
      <dsp:spPr>
        <a:xfrm>
          <a:off x="4939376" y="941656"/>
          <a:ext cx="420492" cy="491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>
        <a:off x="4939376" y="1040035"/>
        <a:ext cx="294344" cy="295139"/>
      </dsp:txXfrm>
    </dsp:sp>
    <dsp:sp modelId="{6835ABFD-1275-4328-8B56-B9021A2E8AF2}">
      <dsp:nvSpPr>
        <dsp:cNvPr id="0" name=""/>
        <dsp:cNvSpPr/>
      </dsp:nvSpPr>
      <dsp:spPr>
        <a:xfrm>
          <a:off x="5558215" y="592568"/>
          <a:ext cx="1983456" cy="1190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 err="1"/>
            <a:t>Create</a:t>
          </a:r>
          <a:r>
            <a:rPr lang="fr-FR" sz="1900" kern="1200" dirty="0"/>
            <a:t> </a:t>
          </a:r>
          <a:r>
            <a:rPr lang="fr-FR" sz="1900" kern="1200" dirty="0" err="1"/>
            <a:t>outcomes</a:t>
          </a:r>
          <a:r>
            <a:rPr lang="fr-FR" sz="1900" kern="1200" dirty="0"/>
            <a:t> labels</a:t>
          </a:r>
        </a:p>
      </dsp:txBody>
      <dsp:txXfrm>
        <a:off x="5593071" y="627424"/>
        <a:ext cx="1913744" cy="1120362"/>
      </dsp:txXfrm>
    </dsp:sp>
    <dsp:sp modelId="{5C0B58B5-2646-4713-A885-8B78B6F5FC72}">
      <dsp:nvSpPr>
        <dsp:cNvPr id="0" name=""/>
        <dsp:cNvSpPr/>
      </dsp:nvSpPr>
      <dsp:spPr>
        <a:xfrm>
          <a:off x="7716216" y="941656"/>
          <a:ext cx="420492" cy="491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>
        <a:off x="7716216" y="1040035"/>
        <a:ext cx="294344" cy="295139"/>
      </dsp:txXfrm>
    </dsp:sp>
    <dsp:sp modelId="{B13506CE-84CF-42D7-BB73-EFDF59D04F9F}">
      <dsp:nvSpPr>
        <dsp:cNvPr id="0" name=""/>
        <dsp:cNvSpPr/>
      </dsp:nvSpPr>
      <dsp:spPr>
        <a:xfrm>
          <a:off x="8335054" y="592568"/>
          <a:ext cx="1983456" cy="11900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Export to csv</a:t>
          </a:r>
        </a:p>
      </dsp:txBody>
      <dsp:txXfrm>
        <a:off x="8369910" y="627424"/>
        <a:ext cx="1913744" cy="11203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14622-55B8-4CB0-AFAA-D732038F107E}">
      <dsp:nvSpPr>
        <dsp:cNvPr id="0" name=""/>
        <dsp:cNvSpPr/>
      </dsp:nvSpPr>
      <dsp:spPr>
        <a:xfrm>
          <a:off x="4582" y="530924"/>
          <a:ext cx="2003423" cy="1202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Create</a:t>
          </a:r>
          <a:r>
            <a:rPr lang="fr-FR" sz="1700" kern="1200" dirty="0"/>
            <a:t> </a:t>
          </a:r>
          <a:r>
            <a:rPr lang="fr-FR" sz="1700" kern="1200" dirty="0" err="1"/>
            <a:t>NumPy</a:t>
          </a:r>
          <a:r>
            <a:rPr lang="fr-FR" sz="1700" kern="1200" dirty="0"/>
            <a:t> </a:t>
          </a:r>
          <a:r>
            <a:rPr lang="fr-FR" sz="1700" kern="1200" dirty="0" err="1"/>
            <a:t>array</a:t>
          </a:r>
          <a:r>
            <a:rPr lang="fr-FR" sz="1700" kern="1200" dirty="0"/>
            <a:t> </a:t>
          </a:r>
          <a:r>
            <a:rPr lang="fr-FR" sz="1700" kern="1200" dirty="0" err="1"/>
            <a:t>from</a:t>
          </a:r>
          <a:r>
            <a:rPr lang="fr-FR" sz="1700" kern="1200" dirty="0"/>
            <a:t> Class </a:t>
          </a:r>
          <a:r>
            <a:rPr lang="fr-FR" sz="1700" kern="1200" dirty="0" err="1"/>
            <a:t>column</a:t>
          </a:r>
          <a:endParaRPr lang="fr-FR" sz="1700" kern="1200" dirty="0"/>
        </a:p>
      </dsp:txBody>
      <dsp:txXfrm>
        <a:off x="39789" y="566131"/>
        <a:ext cx="1933009" cy="1131640"/>
      </dsp:txXfrm>
    </dsp:sp>
    <dsp:sp modelId="{02BE19EC-EC1C-49AB-A0BB-8C6B468BD979}">
      <dsp:nvSpPr>
        <dsp:cNvPr id="0" name=""/>
        <dsp:cNvSpPr/>
      </dsp:nvSpPr>
      <dsp:spPr>
        <a:xfrm>
          <a:off x="2184307" y="883526"/>
          <a:ext cx="424725" cy="4968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2184307" y="982896"/>
        <a:ext cx="297308" cy="298109"/>
      </dsp:txXfrm>
    </dsp:sp>
    <dsp:sp modelId="{C80CC120-BCB7-4359-B90A-F8AF1134B84F}">
      <dsp:nvSpPr>
        <dsp:cNvPr id="0" name=""/>
        <dsp:cNvSpPr/>
      </dsp:nvSpPr>
      <dsp:spPr>
        <a:xfrm>
          <a:off x="2809375" y="530924"/>
          <a:ext cx="2003423" cy="1202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Standardise </a:t>
          </a:r>
          <a:r>
            <a:rPr lang="fr-FR" sz="1700" kern="1200" dirty="0" err="1"/>
            <a:t>with</a:t>
          </a:r>
          <a:r>
            <a:rPr lang="fr-FR" sz="1700" kern="1200" dirty="0"/>
            <a:t> </a:t>
          </a:r>
          <a:r>
            <a:rPr lang="fr-FR" sz="1700" kern="1200" dirty="0" err="1"/>
            <a:t>StandarScaller</a:t>
          </a:r>
          <a:r>
            <a:rPr lang="fr-FR" sz="1700" kern="1200" dirty="0"/>
            <a:t>, fit and </a:t>
          </a:r>
          <a:r>
            <a:rPr lang="fr-FR" sz="1700" kern="1200" dirty="0" err="1"/>
            <a:t>transform</a:t>
          </a:r>
          <a:r>
            <a:rPr lang="fr-FR" sz="1700" kern="1200" dirty="0"/>
            <a:t> data</a:t>
          </a:r>
        </a:p>
      </dsp:txBody>
      <dsp:txXfrm>
        <a:off x="2844582" y="566131"/>
        <a:ext cx="1933009" cy="1131640"/>
      </dsp:txXfrm>
    </dsp:sp>
    <dsp:sp modelId="{89304593-906C-4919-A5BC-526E5AFD90B7}">
      <dsp:nvSpPr>
        <dsp:cNvPr id="0" name=""/>
        <dsp:cNvSpPr/>
      </dsp:nvSpPr>
      <dsp:spPr>
        <a:xfrm>
          <a:off x="4989100" y="883526"/>
          <a:ext cx="424725" cy="4968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4989100" y="982896"/>
        <a:ext cx="297308" cy="298109"/>
      </dsp:txXfrm>
    </dsp:sp>
    <dsp:sp modelId="{009D45BD-1D36-460F-AC15-F8C573F1CF4F}">
      <dsp:nvSpPr>
        <dsp:cNvPr id="0" name=""/>
        <dsp:cNvSpPr/>
      </dsp:nvSpPr>
      <dsp:spPr>
        <a:xfrm>
          <a:off x="5614168" y="530924"/>
          <a:ext cx="2003423" cy="1202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Split data </a:t>
          </a:r>
          <a:r>
            <a:rPr lang="fr-FR" sz="1700" kern="1200" dirty="0" err="1"/>
            <a:t>with</a:t>
          </a:r>
          <a:r>
            <a:rPr lang="fr-FR" sz="1700" kern="1200" dirty="0"/>
            <a:t> </a:t>
          </a:r>
          <a:r>
            <a:rPr lang="fr-FR" sz="1700" kern="1200" dirty="0" err="1"/>
            <a:t>train_test_split</a:t>
          </a:r>
          <a:endParaRPr lang="fr-FR" sz="1700" kern="1200" dirty="0"/>
        </a:p>
      </dsp:txBody>
      <dsp:txXfrm>
        <a:off x="5649375" y="566131"/>
        <a:ext cx="1933009" cy="1131640"/>
      </dsp:txXfrm>
    </dsp:sp>
    <dsp:sp modelId="{9724924B-02CB-43C7-B40C-06DC67384C3A}">
      <dsp:nvSpPr>
        <dsp:cNvPr id="0" name=""/>
        <dsp:cNvSpPr/>
      </dsp:nvSpPr>
      <dsp:spPr>
        <a:xfrm>
          <a:off x="7793893" y="883526"/>
          <a:ext cx="424725" cy="4968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7793893" y="982896"/>
        <a:ext cx="297308" cy="298109"/>
      </dsp:txXfrm>
    </dsp:sp>
    <dsp:sp modelId="{DA5AC977-D0AD-4C64-AB44-38728CAAF044}">
      <dsp:nvSpPr>
        <dsp:cNvPr id="0" name=""/>
        <dsp:cNvSpPr/>
      </dsp:nvSpPr>
      <dsp:spPr>
        <a:xfrm>
          <a:off x="8418961" y="530924"/>
          <a:ext cx="2003423" cy="1202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Create</a:t>
          </a:r>
          <a:r>
            <a:rPr lang="fr-FR" sz="1700" kern="1200" dirty="0"/>
            <a:t> </a:t>
          </a:r>
          <a:r>
            <a:rPr lang="fr-FR" sz="1700" kern="1200" dirty="0" err="1"/>
            <a:t>GridSearchCV</a:t>
          </a:r>
          <a:r>
            <a:rPr lang="fr-FR" sz="1700" kern="1200" dirty="0"/>
            <a:t> (cv=10)</a:t>
          </a:r>
        </a:p>
      </dsp:txBody>
      <dsp:txXfrm>
        <a:off x="8454168" y="566131"/>
        <a:ext cx="1933009" cy="1131640"/>
      </dsp:txXfrm>
    </dsp:sp>
    <dsp:sp modelId="{8EE4B575-35E4-49DE-9FA8-57D81160062D}">
      <dsp:nvSpPr>
        <dsp:cNvPr id="0" name=""/>
        <dsp:cNvSpPr/>
      </dsp:nvSpPr>
      <dsp:spPr>
        <a:xfrm rot="5400000">
          <a:off x="9208310" y="1873217"/>
          <a:ext cx="424725" cy="4968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 rot="-5400000">
        <a:off x="9271619" y="1909279"/>
        <a:ext cx="298109" cy="297308"/>
      </dsp:txXfrm>
    </dsp:sp>
    <dsp:sp modelId="{6D6C644B-EE4C-46D2-91D8-5E21D7C59670}">
      <dsp:nvSpPr>
        <dsp:cNvPr id="0" name=""/>
        <dsp:cNvSpPr/>
      </dsp:nvSpPr>
      <dsp:spPr>
        <a:xfrm>
          <a:off x="8418961" y="2534347"/>
          <a:ext cx="2003423" cy="1202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Apply </a:t>
          </a:r>
          <a:r>
            <a:rPr lang="fr-FR" sz="1700" kern="1200" dirty="0" err="1"/>
            <a:t>GridSearchCV</a:t>
          </a:r>
          <a:r>
            <a:rPr lang="fr-FR" sz="1700" kern="1200" dirty="0"/>
            <a:t> </a:t>
          </a:r>
          <a:r>
            <a:rPr lang="fr-FR" sz="1700" kern="1200" dirty="0" err="1"/>
            <a:t>object</a:t>
          </a:r>
          <a:r>
            <a:rPr lang="fr-FR" sz="1700" kern="1200" dirty="0"/>
            <a:t> in </a:t>
          </a:r>
          <a:r>
            <a:rPr lang="fr-FR" sz="1700" kern="1200" dirty="0" err="1"/>
            <a:t>logistic</a:t>
          </a:r>
          <a:r>
            <a:rPr lang="fr-FR" sz="1700" kern="1200" dirty="0"/>
            <a:t> </a:t>
          </a:r>
          <a:r>
            <a:rPr lang="fr-FR" sz="1700" kern="1200" dirty="0" err="1"/>
            <a:t>regression</a:t>
          </a:r>
          <a:r>
            <a:rPr lang="fr-FR" sz="1700" kern="1200" dirty="0"/>
            <a:t>, SVC, </a:t>
          </a:r>
          <a:r>
            <a:rPr lang="fr-FR" sz="1700" kern="1200" dirty="0" err="1"/>
            <a:t>Decision</a:t>
          </a:r>
          <a:r>
            <a:rPr lang="fr-FR" sz="1700" kern="1200" dirty="0"/>
            <a:t> </a:t>
          </a:r>
          <a:r>
            <a:rPr lang="fr-FR" sz="1700" kern="1200" dirty="0" err="1"/>
            <a:t>tree</a:t>
          </a:r>
          <a:r>
            <a:rPr lang="fr-FR" sz="1700" kern="1200" dirty="0"/>
            <a:t>, KNN</a:t>
          </a:r>
        </a:p>
      </dsp:txBody>
      <dsp:txXfrm>
        <a:off x="8454168" y="2569554"/>
        <a:ext cx="1933009" cy="1131640"/>
      </dsp:txXfrm>
    </dsp:sp>
    <dsp:sp modelId="{F1AD9D78-4C7B-4469-9E3F-3BC80B84E3BE}">
      <dsp:nvSpPr>
        <dsp:cNvPr id="0" name=""/>
        <dsp:cNvSpPr/>
      </dsp:nvSpPr>
      <dsp:spPr>
        <a:xfrm rot="10800000">
          <a:off x="7817934" y="2886950"/>
          <a:ext cx="424725" cy="4968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 rot="10800000">
        <a:off x="7945351" y="2986320"/>
        <a:ext cx="297308" cy="298109"/>
      </dsp:txXfrm>
    </dsp:sp>
    <dsp:sp modelId="{E8C70736-DDDC-4AA3-BDD1-13E9BE3B7215}">
      <dsp:nvSpPr>
        <dsp:cNvPr id="0" name=""/>
        <dsp:cNvSpPr/>
      </dsp:nvSpPr>
      <dsp:spPr>
        <a:xfrm>
          <a:off x="5614168" y="2534347"/>
          <a:ext cx="2003423" cy="1202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Calculate</a:t>
          </a:r>
          <a:r>
            <a:rPr lang="fr-FR" sz="1700" kern="1200" dirty="0"/>
            <a:t> </a:t>
          </a:r>
          <a:r>
            <a:rPr lang="fr-FR" sz="1700" kern="1200" dirty="0" err="1"/>
            <a:t>accuracy</a:t>
          </a:r>
          <a:endParaRPr lang="fr-FR" sz="1700" kern="1200" dirty="0"/>
        </a:p>
      </dsp:txBody>
      <dsp:txXfrm>
        <a:off x="5649375" y="2569554"/>
        <a:ext cx="1933009" cy="1131640"/>
      </dsp:txXfrm>
    </dsp:sp>
    <dsp:sp modelId="{3F95DCB1-9BCD-4851-BC32-FE4A5A711807}">
      <dsp:nvSpPr>
        <dsp:cNvPr id="0" name=""/>
        <dsp:cNvSpPr/>
      </dsp:nvSpPr>
      <dsp:spPr>
        <a:xfrm rot="10800000">
          <a:off x="5013141" y="2886950"/>
          <a:ext cx="424725" cy="4968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 rot="10800000">
        <a:off x="5140558" y="2986320"/>
        <a:ext cx="297308" cy="298109"/>
      </dsp:txXfrm>
    </dsp:sp>
    <dsp:sp modelId="{036329B2-1317-42B9-911D-FE74FBFF14AF}">
      <dsp:nvSpPr>
        <dsp:cNvPr id="0" name=""/>
        <dsp:cNvSpPr/>
      </dsp:nvSpPr>
      <dsp:spPr>
        <a:xfrm>
          <a:off x="2809375" y="2534347"/>
          <a:ext cx="2003423" cy="1202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Assess</a:t>
          </a:r>
          <a:r>
            <a:rPr lang="fr-FR" sz="1700" kern="1200" dirty="0"/>
            <a:t> confusion matrix</a:t>
          </a:r>
        </a:p>
      </dsp:txBody>
      <dsp:txXfrm>
        <a:off x="2844582" y="2569554"/>
        <a:ext cx="1933009" cy="1131640"/>
      </dsp:txXfrm>
    </dsp:sp>
    <dsp:sp modelId="{71FA5EB0-FCE2-4EC6-ABB0-840C0804C16D}">
      <dsp:nvSpPr>
        <dsp:cNvPr id="0" name=""/>
        <dsp:cNvSpPr/>
      </dsp:nvSpPr>
      <dsp:spPr>
        <a:xfrm rot="10800000">
          <a:off x="2208348" y="2886950"/>
          <a:ext cx="424725" cy="4968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 rot="10800000">
        <a:off x="2335765" y="2986320"/>
        <a:ext cx="297308" cy="298109"/>
      </dsp:txXfrm>
    </dsp:sp>
    <dsp:sp modelId="{C562DBDB-1EE8-4D79-A151-D8AC05EA2C68}">
      <dsp:nvSpPr>
        <dsp:cNvPr id="0" name=""/>
        <dsp:cNvSpPr/>
      </dsp:nvSpPr>
      <dsp:spPr>
        <a:xfrm>
          <a:off x="4582" y="2534347"/>
          <a:ext cx="2003423" cy="1202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Identify</a:t>
          </a:r>
          <a:r>
            <a:rPr lang="fr-FR" sz="1700" kern="1200" dirty="0"/>
            <a:t> best model (Jaccard scores, F1, </a:t>
          </a:r>
          <a:r>
            <a:rPr lang="fr-FR" sz="1700" kern="1200" dirty="0" err="1"/>
            <a:t>accuracy</a:t>
          </a:r>
          <a:r>
            <a:rPr lang="fr-FR" sz="1700" kern="1200" dirty="0"/>
            <a:t>)</a:t>
          </a:r>
        </a:p>
      </dsp:txBody>
      <dsp:txXfrm>
        <a:off x="39789" y="2569554"/>
        <a:ext cx="1933009" cy="1131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ncloubiere/IBM_Data_Science_final_project/blob/main/Part05_SPACEX_Data_visualisation.ipynb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bncloubiere/IBM_Data_Science_final_project/blob/main/Part04_SPACEX_EDA_sql.ipyn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bncloubiere/IBM_Data_Science_final_project/blob/main/Part03_SPACEX_Data_wrangling.ipynb" TargetMode="External"/><Relationship Id="rId11" Type="http://schemas.openxmlformats.org/officeDocument/2006/relationships/hyperlink" Target="https://github.com/bncloubiere/IBM_Data_Science_final_project/blob/main/Part08_SPACEX_Predictive_analysis.ipynb" TargetMode="External"/><Relationship Id="rId5" Type="http://schemas.openxmlformats.org/officeDocument/2006/relationships/hyperlink" Target="https://github.com/bncloubiere/IBM_Data_Science_final_project/blob/main/Part02_SPACEX_WEB_scraping.ipynb" TargetMode="External"/><Relationship Id="rId10" Type="http://schemas.openxmlformats.org/officeDocument/2006/relationships/hyperlink" Target="https://github.com/bncloubiere/IBM_Data_Science_final_project/blob/main/Part07_SPACEX_Data_analysis_plotly.py" TargetMode="External"/><Relationship Id="rId4" Type="http://schemas.openxmlformats.org/officeDocument/2006/relationships/hyperlink" Target="https://github.com/bncloubiere/IBM_Data_Science_final_project/blob/main/Part01_SPACEX_Data_collection_API.ipynb" TargetMode="External"/><Relationship Id="rId9" Type="http://schemas.openxmlformats.org/officeDocument/2006/relationships/hyperlink" Target="https://github.com/bncloubiere/IBM_Data_Science_final_project/blob/main/Part06_SPACEX_Data_visualisation_folium.ipynb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Bruno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Loubière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30-Oct-2023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00409"/>
            <a:ext cx="4950566" cy="395070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b="1" dirty="0"/>
              <a:t>Plotted charts</a:t>
            </a:r>
            <a:endParaRPr lang="en-US" dirty="0"/>
          </a:p>
          <a:p>
            <a:r>
              <a:rPr lang="en-US" dirty="0" err="1"/>
              <a:t>Fligth</a:t>
            </a:r>
            <a:r>
              <a:rPr lang="en-US" dirty="0"/>
              <a:t> Number vs Payload Mass</a:t>
            </a:r>
          </a:p>
          <a:p>
            <a:r>
              <a:rPr lang="en-US" dirty="0"/>
              <a:t>Flight Number vs Launch Site</a:t>
            </a:r>
          </a:p>
          <a:p>
            <a:r>
              <a:rPr lang="en-US" dirty="0"/>
              <a:t>Payload Mass vs Launch Site</a:t>
            </a:r>
          </a:p>
          <a:p>
            <a:r>
              <a:rPr lang="en-US" dirty="0"/>
              <a:t>Flight Number vs Orbit type</a:t>
            </a:r>
          </a:p>
          <a:p>
            <a:r>
              <a:rPr lang="en-US" dirty="0"/>
              <a:t>Outcome vs Orbit type</a:t>
            </a:r>
          </a:p>
          <a:p>
            <a:r>
              <a:rPr lang="en-US" dirty="0"/>
              <a:t>Payload vs Orbit type</a:t>
            </a:r>
          </a:p>
          <a:p>
            <a:r>
              <a:rPr lang="en-US" dirty="0"/>
              <a:t>Success rate over time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6CB98BF8-FBD6-0302-245B-2A21216190AD}"/>
              </a:ext>
            </a:extLst>
          </p:cNvPr>
          <p:cNvSpPr txBox="1">
            <a:spLocks/>
          </p:cNvSpPr>
          <p:nvPr/>
        </p:nvSpPr>
        <p:spPr>
          <a:xfrm>
            <a:off x="6096000" y="1600409"/>
            <a:ext cx="4950566" cy="395070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Aim</a:t>
            </a:r>
            <a:endParaRPr lang="en-US" dirty="0"/>
          </a:p>
          <a:p>
            <a:r>
              <a:rPr lang="en-US" dirty="0"/>
              <a:t>Scatter plots showed relationship between variables (if exists) and if they could be used for building a model</a:t>
            </a:r>
          </a:p>
          <a:p>
            <a:r>
              <a:rPr lang="en-US" dirty="0"/>
              <a:t>Bar plots compared discreet categories</a:t>
            </a:r>
          </a:p>
          <a:p>
            <a:r>
              <a:rPr lang="en-US" dirty="0"/>
              <a:t>Line charts showed continuous trend over time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9060E05-E2ED-8230-4F4D-F97D4918D133}"/>
              </a:ext>
            </a:extLst>
          </p:cNvPr>
          <p:cNvSpPr txBox="1">
            <a:spLocks/>
          </p:cNvSpPr>
          <p:nvPr/>
        </p:nvSpPr>
        <p:spPr>
          <a:xfrm>
            <a:off x="734028" y="5896131"/>
            <a:ext cx="10207819" cy="3630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Gihub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https://github.com/bncloubiere/IBM_Data_Science_final_project/blob/main/Part05_SPACEX_Data_visualisation.ipynb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5CE241B-A6DF-6CB7-CE36-4E7292BA3395}"/>
              </a:ext>
            </a:extLst>
          </p:cNvPr>
          <p:cNvSpPr txBox="1">
            <a:spLocks/>
          </p:cNvSpPr>
          <p:nvPr/>
        </p:nvSpPr>
        <p:spPr>
          <a:xfrm>
            <a:off x="770011" y="1600409"/>
            <a:ext cx="4950566" cy="395070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Display queries</a:t>
            </a:r>
            <a:endParaRPr lang="en-US" sz="2000" dirty="0"/>
          </a:p>
          <a:p>
            <a:r>
              <a:rPr lang="en-US" sz="2000" dirty="0"/>
              <a:t>Name of unique launch sites</a:t>
            </a:r>
          </a:p>
          <a:p>
            <a:r>
              <a:rPr lang="en-US" sz="2000" dirty="0"/>
              <a:t>5 records where launch site begins with “CCA”</a:t>
            </a:r>
          </a:p>
          <a:p>
            <a:r>
              <a:rPr lang="en-US" sz="2000" dirty="0"/>
              <a:t>Total payload mass carried by boosters launched by NASA</a:t>
            </a:r>
          </a:p>
          <a:p>
            <a:r>
              <a:rPr lang="en-US" sz="2000" dirty="0"/>
              <a:t>Average payload mass carried by </a:t>
            </a:r>
            <a:r>
              <a:rPr lang="en-US" sz="2000" dirty="0" err="1"/>
              <a:t>bosster</a:t>
            </a:r>
            <a:r>
              <a:rPr lang="en-US" sz="2000" dirty="0"/>
              <a:t> F9 v1.1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84015C7-AA0A-E25C-28A1-EB9AD8451B66}"/>
              </a:ext>
            </a:extLst>
          </p:cNvPr>
          <p:cNvSpPr txBox="1">
            <a:spLocks/>
          </p:cNvSpPr>
          <p:nvPr/>
        </p:nvSpPr>
        <p:spPr>
          <a:xfrm>
            <a:off x="6096000" y="1602477"/>
            <a:ext cx="5534722" cy="395070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Listing queries</a:t>
            </a:r>
            <a:endParaRPr lang="en-US" sz="2000" dirty="0"/>
          </a:p>
          <a:p>
            <a:r>
              <a:rPr lang="en-US" sz="2000" dirty="0"/>
              <a:t>Date of first successful landing in ground pad</a:t>
            </a:r>
          </a:p>
          <a:p>
            <a:r>
              <a:rPr lang="en-US" sz="2000" dirty="0"/>
              <a:t>Names of boosters with success in drone ship and payload between 4000-6000 kg</a:t>
            </a:r>
          </a:p>
          <a:p>
            <a:r>
              <a:rPr lang="en-US" sz="2000" dirty="0"/>
              <a:t>Total number of fail/success outcomes</a:t>
            </a:r>
          </a:p>
          <a:p>
            <a:r>
              <a:rPr lang="en-US" sz="2000" dirty="0"/>
              <a:t>Names of boosters </a:t>
            </a:r>
            <a:r>
              <a:rPr lang="en-US" sz="2000" dirty="0" err="1"/>
              <a:t>wich</a:t>
            </a:r>
            <a:r>
              <a:rPr lang="en-US" sz="2000" dirty="0"/>
              <a:t> carried the maximum load</a:t>
            </a:r>
          </a:p>
          <a:p>
            <a:r>
              <a:rPr lang="en-US" sz="2000" dirty="0"/>
              <a:t>Failed outcomes in drone ship; with their booster version, and launch site, for the year 2015</a:t>
            </a:r>
          </a:p>
          <a:p>
            <a:r>
              <a:rPr lang="en-US" sz="2000" dirty="0"/>
              <a:t>Ranking of counts of landing outcomes between Jun-2010 and 20-Mar-2017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1B69DBE-04C8-65F2-8856-917BC5B16486}"/>
              </a:ext>
            </a:extLst>
          </p:cNvPr>
          <p:cNvSpPr txBox="1">
            <a:spLocks/>
          </p:cNvSpPr>
          <p:nvPr/>
        </p:nvSpPr>
        <p:spPr>
          <a:xfrm>
            <a:off x="734028" y="5896131"/>
            <a:ext cx="10207819" cy="3630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Gihub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https://github.com/bncloubiere/IBM_Data_Science_final_project/blob/main/Part04_SPACEX_EDA_sql.ipynb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385308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of all launch sites: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Added Markers with Circle, Popup Label, and Text Label of Nasa Johnson Space Center and of all the launch sites using latitudes and longitudes to show geographical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Coloured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Markers of the launch outcomes for each launch site: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Added markers in green or red to show respectively successful or failed outcomes at each sites. Allows the identification of sites with high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between launch sites and points of interest: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Added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coloured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lines to show proximity with railway, coast line, highway and closest city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FADF9F2-3E85-14A7-3EC4-D9DECAB283F9}"/>
              </a:ext>
            </a:extLst>
          </p:cNvPr>
          <p:cNvSpPr txBox="1">
            <a:spLocks/>
          </p:cNvSpPr>
          <p:nvPr/>
        </p:nvSpPr>
        <p:spPr>
          <a:xfrm>
            <a:off x="734028" y="5896131"/>
            <a:ext cx="10207819" cy="3630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Gihub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https://github.com/bncloubiere/IBM_Data_Science_final_project/blob/main/Part06_SPACEX_Data_visualisation_folium.ipynb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10687962" cy="4084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Added launch sites dropdown</a:t>
            </a:r>
            <a:br>
              <a:rPr lang="en-US" dirty="0"/>
            </a:br>
            <a:r>
              <a:rPr lang="en-US" dirty="0"/>
              <a:t>- Enables sites selection</a:t>
            </a:r>
          </a:p>
          <a:p>
            <a:r>
              <a:rPr lang="en-US" dirty="0"/>
              <a:t>Pie chart with proportion if successful launch per site</a:t>
            </a:r>
            <a:br>
              <a:rPr lang="en-US" dirty="0"/>
            </a:br>
            <a:r>
              <a:rPr lang="en-US" dirty="0"/>
              <a:t>- Enables the identification of sites with the highest amount of successful launches</a:t>
            </a:r>
          </a:p>
          <a:p>
            <a:r>
              <a:rPr lang="en-US" dirty="0"/>
              <a:t>Slider of Payload Mass range</a:t>
            </a:r>
            <a:br>
              <a:rPr lang="en-US" dirty="0"/>
            </a:br>
            <a:r>
              <a:rPr lang="en-US" dirty="0"/>
              <a:t>- To select a range of interest for visualization</a:t>
            </a:r>
          </a:p>
          <a:p>
            <a:r>
              <a:rPr lang="en-US" dirty="0"/>
              <a:t>Scatter plot of Payload vs Launch outcome</a:t>
            </a:r>
            <a:br>
              <a:rPr lang="en-US" dirty="0"/>
            </a:br>
            <a:r>
              <a:rPr lang="en-US" dirty="0"/>
              <a:t>- To </a:t>
            </a:r>
            <a:r>
              <a:rPr lang="en-US" dirty="0" err="1"/>
              <a:t>visualise</a:t>
            </a:r>
            <a:r>
              <a:rPr lang="en-US" dirty="0"/>
              <a:t> the correlation between Payload and Launch Success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3425213-31D5-0E5B-5F5A-913290D5FA8D}"/>
              </a:ext>
            </a:extLst>
          </p:cNvPr>
          <p:cNvSpPr txBox="1">
            <a:spLocks/>
          </p:cNvSpPr>
          <p:nvPr/>
        </p:nvSpPr>
        <p:spPr>
          <a:xfrm>
            <a:off x="734028" y="5896131"/>
            <a:ext cx="10207819" cy="3630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Gihub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https://github.com/bncloubiere/IBM_Data_Science_final_project/blob/main/Part07_SPACEX_Data_analysis_plotly.py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3136A35-ACD7-3531-C12B-2AC0CEE52BFC}"/>
              </a:ext>
            </a:extLst>
          </p:cNvPr>
          <p:cNvSpPr txBox="1">
            <a:spLocks/>
          </p:cNvSpPr>
          <p:nvPr/>
        </p:nvSpPr>
        <p:spPr>
          <a:xfrm>
            <a:off x="734028" y="5896131"/>
            <a:ext cx="10207819" cy="3630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Gihub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https://github.com/bncloubiere/IBM_Data_Science_final_project/blob/main/Part08_SPACEX_Predictive_analysis.ipynb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52F28407-7ECB-FA1A-966F-D020B49BC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5381724"/>
              </p:ext>
            </p:extLst>
          </p:nvPr>
        </p:nvGraphicFramePr>
        <p:xfrm>
          <a:off x="858644" y="1460811"/>
          <a:ext cx="10426967" cy="4267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Earliest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failed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more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than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latest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endParaRPr lang="fr-F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CCAFS SLC 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and KSC LC 39A have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mostly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succesful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A4B682-B6E1-7561-5819-B2726D113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0779"/>
            <a:ext cx="5430161" cy="44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498401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every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site: the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likely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endParaRPr lang="fr-F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launches with a payload higher than 7,000 kg were successful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fr-F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D36B5EF-8C6B-CE2B-E387-33DF14F5B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542" y="1605044"/>
            <a:ext cx="5434733" cy="442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100% rate:</a:t>
            </a:r>
            <a:b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SSO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0%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rate:</a:t>
            </a:r>
            <a:b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with success rate between 50 and 90%:</a:t>
            </a:r>
            <a:b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GTO, ISS, LEO, MEO, PO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D108158-93A8-3522-0005-D9D1E1E6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471" y="1434523"/>
            <a:ext cx="63531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4839052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LEO orbits, success rates appears related to the number of flights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orbits type do not show any strong correlations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DAA1E0D-FB9F-287B-5BC5-4AA3F3C45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937" y="1559175"/>
            <a:ext cx="5653669" cy="446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the rate of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landing are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Polar, LEO and ISS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correlation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GTO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8BCCC0F-BDD5-A6DC-B94A-1DF51A934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124" y="1493890"/>
            <a:ext cx="5609296" cy="453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452681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kept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increasing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fr-F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fr-F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2013 and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55E4509-724C-DB78-60EF-70970E44E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8" y="1368313"/>
            <a:ext cx="5950171" cy="465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43367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 were launched from only four unique sites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LC-40, VAFB SLC-4E, KSL LC-39A, CCAFS SLC-40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9B0DA9D-E956-8210-F62F-B0AB1121D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419" y="1678258"/>
            <a:ext cx="2743200" cy="42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Example of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 are launched by Space X and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8094EC-A671-4577-A0C1-0C71E50E0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32771"/>
            <a:ext cx="10515600" cy="311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66424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 has sent a total of 45,596 kg of payload in space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A15B3D-C4B1-C437-A4C6-320FDB7DA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511" y="3090863"/>
            <a:ext cx="4610100" cy="14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173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around 2,535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48F8D1C-CBF8-63C8-C8F5-42194BBC4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175" y="3086099"/>
            <a:ext cx="4930815" cy="156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72142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of the first successful landing outcome on ground pad was December 22</a:t>
            </a:r>
            <a:r>
              <a:rPr lang="en-US" sz="2200" baseline="30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2015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4C4A4F7-C19F-F368-58AE-5913DDA36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129" y="2879794"/>
            <a:ext cx="2582553" cy="185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11390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F0B6A85-1C8B-EF05-1B27-CE55B680A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913" y="1934422"/>
            <a:ext cx="2617052" cy="324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was 99 successes, 1 failure , and 1 success with payload status unclear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D48FCA0-152C-4767-883D-6F612E421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922" y="3183672"/>
            <a:ext cx="5945777" cy="23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36677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of the names of the booster which have carried the maximum payload mass of 15,600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5183CC-419B-B61E-BA6D-F8E229CD4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290" y="1385888"/>
            <a:ext cx="31908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72323"/>
            <a:ext cx="10515600" cy="4016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Aim: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Identification of factors for successful rocket launching by Space X agency</a:t>
            </a:r>
            <a:endParaRPr lang="en-US" sz="20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8F64C3D-217F-03E7-91BF-029A4AB2C184}"/>
              </a:ext>
            </a:extLst>
          </p:cNvPr>
          <p:cNvSpPr txBox="1">
            <a:spLocks/>
          </p:cNvSpPr>
          <p:nvPr/>
        </p:nvSpPr>
        <p:spPr>
          <a:xfrm>
            <a:off x="770011" y="2226242"/>
            <a:ext cx="5189611" cy="37678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 REST API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Wrangle 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create variables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 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data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Analyse</a:t>
            </a: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SQL queries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Geographical visualization 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building 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predict landing outcomes</a:t>
            </a:r>
            <a:endParaRPr lang="en-US" sz="17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911D2-A594-5EAE-BCFF-17D261B85132}"/>
              </a:ext>
            </a:extLst>
          </p:cNvPr>
          <p:cNvSpPr txBox="1">
            <a:spLocks/>
          </p:cNvSpPr>
          <p:nvPr/>
        </p:nvSpPr>
        <p:spPr>
          <a:xfrm>
            <a:off x="6027811" y="2234476"/>
            <a:ext cx="5189611" cy="37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launch site has the highest rate of success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HEO, SSO have 100%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Visualisation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in US are in Southern part and near coasts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performed comparably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5638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the failed landing outcomes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were two failures in 2015. One was in April and one was in December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D376EB-8C41-5A72-54F0-66C1AEA68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470" y="3118246"/>
            <a:ext cx="5001502" cy="118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64194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Ranked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87078E0-DD59-01FF-EA64-AD704349F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7" y="1666410"/>
            <a:ext cx="3134654" cy="428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09553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 launching sites were in the Southern part of the US. Those represents places the closest to the equator line while still being on American soil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 sites are locates near coast lines to minimize risk to civil population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 of launching sites on map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8AFDD88-8AC7-84C7-7206-872EC4BC8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533" y="1929161"/>
            <a:ext cx="5298186" cy="361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01015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colour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of the added labels allow the direct identification of the sites with high success rates</a:t>
            </a: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Launch site KSC LC-39A has a high success rate (green markers)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Colour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-labeled launch outcome on map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A5560B-4FDA-E1E8-2BCE-8D1345C43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048" y="1977151"/>
            <a:ext cx="5887447" cy="31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4108" y="1690688"/>
            <a:ext cx="5352586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Launching sites are located: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close of rails (1.27 km), road (0.45 km)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easy transportation of rocket parts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close to coast (1.36 km) for safe areas for debris and failed rockets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far from city (14 km) for the safety of civil population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08336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of launch sites to points of interest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2AD056-C7AA-5004-2017-737664A1E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136" y="2175805"/>
            <a:ext cx="6225864" cy="33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site with the most success launches is KSC LC-39A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Proportion of success counts per launch sites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4789433-D64E-B210-EBA1-0217E7E36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937" y="2470708"/>
            <a:ext cx="7446126" cy="370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site with the highest rate of success is KSC LC-39A with a rate of 76.9%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Site with highest success rate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D990A5-E701-D724-D6DC-62B62E501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69" y="2395645"/>
            <a:ext cx="7251662" cy="362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selected: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- 0 – 10,000 kg (top)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- 2,000 – 5,000 kg (below)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Charts show that payload between 2,000 and 5,000 kg have the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 for all sites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6911527-6116-AF2B-28FB-CDB206D79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351" y="1345375"/>
            <a:ext cx="4439580" cy="23958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2123B53-9B03-6D29-6853-C6FBDD171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351" y="3702155"/>
            <a:ext cx="4439580" cy="222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27717"/>
            <a:ext cx="10530114" cy="4497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is leading the space industry by providing cheaper rocket (~$62 million) compared to its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concurrents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(~$165 millions each). This is possible due to its reuse of the first stage of its Falcon 9 rocket.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determining the probability of a successful landing for the first stage, a price can for example be determined accordingly.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Aim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 how payload mass, launch site, number of flights and orbits affect success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rate of success over time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a predictive model for successful landing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 models built performed at the same level and had the same accuracy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likely due to the small dataset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076AB36-2D56-BD59-30E1-C4CBC230F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698" y="1562952"/>
            <a:ext cx="4186706" cy="446262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E75133C-B5F5-EB5B-3EBF-F2DB0F426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18" y="3382385"/>
            <a:ext cx="36957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381210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when looking at the best score, the decision tree slightly outperformed the others: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F95E8DA-680B-FF89-61B9-C56DED59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225908"/>
            <a:ext cx="120396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928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14105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of the decision tree model showed a very good performance for successful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there were three false positives which constitutes a big problem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Overall, the model will overestimate the probability of a positive outcome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395090F-17DD-2A56-A554-061EEEE68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554" y="1558385"/>
            <a:ext cx="5141057" cy="438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performed similarly, but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Decision Tree model was the best fit for this 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launching sites were near coastlines and as close to the Equator as they could be while being on American territory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with a payload between 2,000 and 5,000 kg are more likely to be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rate of successful launch has been steadily increasing over the years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Orbits ES-L1, GEO, HEO, and SSO had a 100% success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codes and results are in the following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https://github.com/bncloubiere/IBM_Data_Science_final_project/blob/main/Part01_SPACEX_Data_collection_API.ipynb</a:t>
            </a: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https://github.com/bncloubiere/IBM_Data_Science_final_project/blob/main/Part02_SPACEX_WEB_scraping.ipynb</a:t>
            </a: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https://github.com/bncloubiere/IBM_Data_Science_final_project/blob/main/Part03_SPACEX_Data_wrangling.ipynb</a:t>
            </a: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https://github.com/bncloubiere/IBM_Data_Science_final_project/blob/main/Part04_SPACEX_EDA_sql.ipynb</a:t>
            </a: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https://github.com/bncloubiere/IBM_Data_Science_final_project/blob/main/Part05_SPACEX_Data_visualisation.ipynb</a:t>
            </a: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9"/>
              </a:rPr>
              <a:t>https://github.com/bncloubiere/IBM_Data_Science_final_project/blob/main/Part06_SPACEX_Data_visualisation_folium.ipynb</a:t>
            </a: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0"/>
              </a:rPr>
              <a:t>https://github.com/bncloubiere/IBM_Data_Science_final_project/blob/main/Part07_SPACEX_Data_analysis_plotly.py</a:t>
            </a: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1"/>
              </a:rPr>
              <a:t>https://github.com/bncloubiere/IBM_Data_Science_final_project/blob/main/Part08_SPACEX_Predictive_analysis.ipynb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Collection using SpaceX REST API and scrapping techniques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Filtering and cleaning of the data, one-hot encoding for next step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Evaluation of models to identify best parameters and fit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7" y="1800225"/>
            <a:ext cx="5568911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Steps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from API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url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Decode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file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Convert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API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complete rocket information using custom functions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Falcon 9 rockets only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cleaning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replace missing Payload Mass values with its mean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Export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to .csv file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Notebook url: https://github.com/bncloubiere/IBM_Data_Science_final_project/blob/main/Part01_SPACEX_Data_collection_API.ipynb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4FE8924B-0395-C768-B578-EED5232C05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866774"/>
              </p:ext>
            </p:extLst>
          </p:nvPr>
        </p:nvGraphicFramePr>
        <p:xfrm>
          <a:off x="6698324" y="1827407"/>
          <a:ext cx="4672939" cy="4084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FCF1B7D-F306-98A6-2321-2E777D09216E}"/>
              </a:ext>
            </a:extLst>
          </p:cNvPr>
          <p:cNvSpPr txBox="1">
            <a:spLocks/>
          </p:cNvSpPr>
          <p:nvPr/>
        </p:nvSpPr>
        <p:spPr>
          <a:xfrm>
            <a:off x="820737" y="1800225"/>
            <a:ext cx="5568911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Steps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from Wikipedia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parsing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column names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HTML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 data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by parsing tables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dictionary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Convert dictionary to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datframe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Export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to .csv file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Notebook url:https://github.com/bncloubiere/IBM_Data_Science_final_project/blob/main/Part02_SPACEX_WEB_scraping.ipynb</a:t>
            </a: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F1FCDD74-2E3C-10D6-18C5-275EE4B8E1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424966"/>
              </p:ext>
            </p:extLst>
          </p:nvPr>
        </p:nvGraphicFramePr>
        <p:xfrm>
          <a:off x="6698324" y="1827407"/>
          <a:ext cx="4672939" cy="4084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F1FCDD74-2E3C-10D6-18C5-275EE4B8E1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8536544"/>
              </p:ext>
            </p:extLst>
          </p:nvPr>
        </p:nvGraphicFramePr>
        <p:xfrm>
          <a:off x="934476" y="1800226"/>
          <a:ext cx="10323048" cy="2375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B0C31B-6CFB-EC5B-65FB-107B3AAA45DD}"/>
              </a:ext>
            </a:extLst>
          </p:cNvPr>
          <p:cNvSpPr txBox="1">
            <a:spLocks/>
          </p:cNvSpPr>
          <p:nvPr/>
        </p:nvSpPr>
        <p:spPr>
          <a:xfrm>
            <a:off x="820737" y="1800226"/>
            <a:ext cx="10207819" cy="890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Aim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EDA to determine outcomes data labels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A7167-C941-2265-85E9-BD3C0AB95992}"/>
              </a:ext>
            </a:extLst>
          </p:cNvPr>
          <p:cNvSpPr txBox="1">
            <a:spLocks/>
          </p:cNvSpPr>
          <p:nvPr/>
        </p:nvSpPr>
        <p:spPr>
          <a:xfrm>
            <a:off x="770011" y="3879244"/>
            <a:ext cx="2396935" cy="8909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Number launches per sites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911DB1A-04C2-ABC7-E080-BD5C9A703641}"/>
              </a:ext>
            </a:extLst>
          </p:cNvPr>
          <p:cNvSpPr txBox="1">
            <a:spLocks/>
          </p:cNvSpPr>
          <p:nvPr/>
        </p:nvSpPr>
        <p:spPr>
          <a:xfrm>
            <a:off x="3527711" y="3884135"/>
            <a:ext cx="2396935" cy="150190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Number launches per orbit types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Number of outcomes per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prbit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types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9A3340-FDA5-F376-EC57-7EE1E3AA7E41}"/>
              </a:ext>
            </a:extLst>
          </p:cNvPr>
          <p:cNvSpPr txBox="1">
            <a:spLocks/>
          </p:cNvSpPr>
          <p:nvPr/>
        </p:nvSpPr>
        <p:spPr>
          <a:xfrm>
            <a:off x="6285411" y="3879244"/>
            <a:ext cx="2396935" cy="19528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Outcomes converted to binary values: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- 1 for successful outcomes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- 0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unsuccesful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A843E86-87D1-AC43-ABF3-44AD641C23AD}"/>
              </a:ext>
            </a:extLst>
          </p:cNvPr>
          <p:cNvSpPr txBox="1">
            <a:spLocks/>
          </p:cNvSpPr>
          <p:nvPr/>
        </p:nvSpPr>
        <p:spPr>
          <a:xfrm>
            <a:off x="9221354" y="3947207"/>
            <a:ext cx="2396935" cy="9407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CSV for next part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A0C9506-A4FB-9A4B-EDEE-4D838C023F0B}"/>
              </a:ext>
            </a:extLst>
          </p:cNvPr>
          <p:cNvSpPr txBox="1">
            <a:spLocks/>
          </p:cNvSpPr>
          <p:nvPr/>
        </p:nvSpPr>
        <p:spPr>
          <a:xfrm>
            <a:off x="734028" y="5896131"/>
            <a:ext cx="10207819" cy="3630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Gihub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https://github.com/bncloubiere/IBM_Data_Science_final_project/blob/main/Part03_SPACEX_Data_wrangling.ipynb</a:t>
            </a:r>
          </a:p>
        </p:txBody>
      </p:sp>
    </p:spTree>
    <p:extLst>
      <p:ext uri="{BB962C8B-B14F-4D97-AF65-F5344CB8AC3E}">
        <p14:creationId xmlns:p14="http://schemas.microsoft.com/office/powerpoint/2010/main" val="419976285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</TotalTime>
  <Words>2320</Words>
  <Application>Microsoft Office PowerPoint</Application>
  <PresentationFormat>Grand écran</PresentationFormat>
  <Paragraphs>274</Paragraphs>
  <Slides>46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2" baseType="lpstr">
      <vt:lpstr>Abadi</vt:lpstr>
      <vt:lpstr>Arial</vt:lpstr>
      <vt:lpstr>Calibri</vt:lpstr>
      <vt:lpstr>Calibri Light</vt:lpstr>
      <vt:lpstr>IBM Plex Mono SemiBold</vt:lpstr>
      <vt:lpstr>Custom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LOUBIERE MICHELE</cp:lastModifiedBy>
  <cp:revision>207</cp:revision>
  <dcterms:created xsi:type="dcterms:W3CDTF">2021-04-29T18:58:34Z</dcterms:created>
  <dcterms:modified xsi:type="dcterms:W3CDTF">2023-10-31T16:48:47Z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